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9" r:id="rId2"/>
    <p:sldId id="261" r:id="rId3"/>
    <p:sldId id="263" r:id="rId4"/>
    <p:sldId id="264" r:id="rId5"/>
    <p:sldId id="265" r:id="rId6"/>
    <p:sldId id="266" r:id="rId7"/>
    <p:sldId id="267" r:id="rId8"/>
    <p:sldId id="262" r:id="rId9"/>
    <p:sldId id="260" r:id="rId10"/>
    <p:sldId id="268" r:id="rId11"/>
    <p:sldId id="269" r:id="rId12"/>
    <p:sldId id="270" r:id="rId13"/>
    <p:sldId id="271" r:id="rId14"/>
    <p:sldId id="272"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6" charset="0"/>
        <a:ea typeface="+mn-ea"/>
        <a:cs typeface="+mn-cs"/>
      </a:defRPr>
    </a:lvl1pPr>
    <a:lvl2pPr marL="457200" algn="l" rtl="0" fontAlgn="base">
      <a:spcBef>
        <a:spcPct val="0"/>
      </a:spcBef>
      <a:spcAft>
        <a:spcPct val="0"/>
      </a:spcAft>
      <a:defRPr sz="2400" kern="1200">
        <a:solidFill>
          <a:schemeClr val="tx1"/>
        </a:solidFill>
        <a:latin typeface="Times New Roman" pitchFamily="16" charset="0"/>
        <a:ea typeface="+mn-ea"/>
        <a:cs typeface="+mn-cs"/>
      </a:defRPr>
    </a:lvl2pPr>
    <a:lvl3pPr marL="914400" algn="l" rtl="0" fontAlgn="base">
      <a:spcBef>
        <a:spcPct val="0"/>
      </a:spcBef>
      <a:spcAft>
        <a:spcPct val="0"/>
      </a:spcAft>
      <a:defRPr sz="2400" kern="1200">
        <a:solidFill>
          <a:schemeClr val="tx1"/>
        </a:solidFill>
        <a:latin typeface="Times New Roman" pitchFamily="16" charset="0"/>
        <a:ea typeface="+mn-ea"/>
        <a:cs typeface="+mn-cs"/>
      </a:defRPr>
    </a:lvl3pPr>
    <a:lvl4pPr marL="1371600" algn="l" rtl="0" fontAlgn="base">
      <a:spcBef>
        <a:spcPct val="0"/>
      </a:spcBef>
      <a:spcAft>
        <a:spcPct val="0"/>
      </a:spcAft>
      <a:defRPr sz="2400" kern="1200">
        <a:solidFill>
          <a:schemeClr val="tx1"/>
        </a:solidFill>
        <a:latin typeface="Times New Roman" pitchFamily="16" charset="0"/>
        <a:ea typeface="+mn-ea"/>
        <a:cs typeface="+mn-cs"/>
      </a:defRPr>
    </a:lvl4pPr>
    <a:lvl5pPr marL="1828800" algn="l" rtl="0" fontAlgn="base">
      <a:spcBef>
        <a:spcPct val="0"/>
      </a:spcBef>
      <a:spcAft>
        <a:spcPct val="0"/>
      </a:spcAft>
      <a:defRPr sz="2400" kern="1200">
        <a:solidFill>
          <a:schemeClr val="tx1"/>
        </a:solidFill>
        <a:latin typeface="Times New Roman" pitchFamily="16" charset="0"/>
        <a:ea typeface="+mn-ea"/>
        <a:cs typeface="+mn-cs"/>
      </a:defRPr>
    </a:lvl5pPr>
    <a:lvl6pPr marL="2286000" algn="l" defTabSz="914400" rtl="0" eaLnBrk="1" latinLnBrk="0" hangingPunct="1">
      <a:defRPr sz="2400" kern="1200">
        <a:solidFill>
          <a:schemeClr val="tx1"/>
        </a:solidFill>
        <a:latin typeface="Times New Roman" pitchFamily="16" charset="0"/>
        <a:ea typeface="+mn-ea"/>
        <a:cs typeface="+mn-cs"/>
      </a:defRPr>
    </a:lvl6pPr>
    <a:lvl7pPr marL="2743200" algn="l" defTabSz="914400" rtl="0" eaLnBrk="1" latinLnBrk="0" hangingPunct="1">
      <a:defRPr sz="2400" kern="1200">
        <a:solidFill>
          <a:schemeClr val="tx1"/>
        </a:solidFill>
        <a:latin typeface="Times New Roman" pitchFamily="16" charset="0"/>
        <a:ea typeface="+mn-ea"/>
        <a:cs typeface="+mn-cs"/>
      </a:defRPr>
    </a:lvl7pPr>
    <a:lvl8pPr marL="3200400" algn="l" defTabSz="914400" rtl="0" eaLnBrk="1" latinLnBrk="0" hangingPunct="1">
      <a:defRPr sz="2400" kern="1200">
        <a:solidFill>
          <a:schemeClr val="tx1"/>
        </a:solidFill>
        <a:latin typeface="Times New Roman" pitchFamily="16" charset="0"/>
        <a:ea typeface="+mn-ea"/>
        <a:cs typeface="+mn-cs"/>
      </a:defRPr>
    </a:lvl8pPr>
    <a:lvl9pPr marL="3657600" algn="l" defTabSz="914400" rtl="0" eaLnBrk="1" latinLnBrk="0" hangingPunct="1">
      <a:defRPr sz="2400" kern="1200">
        <a:solidFill>
          <a:schemeClr val="tx1"/>
        </a:solidFill>
        <a:latin typeface="Times New Roman" pitchFamily="1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94" autoAdjust="0"/>
    <p:restoredTop sz="90929"/>
  </p:normalViewPr>
  <p:slideViewPr>
    <p:cSldViewPr>
      <p:cViewPr varScale="1">
        <p:scale>
          <a:sx n="117" d="100"/>
          <a:sy n="117" d="100"/>
        </p:scale>
        <p:origin x="-486" y="-96"/>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slide" Target="slides/slide2.xml"/><Relationship Id="rId1"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146" name="Group 2"/>
          <p:cNvGrpSpPr>
            <a:grpSpLocks/>
          </p:cNvGrpSpPr>
          <p:nvPr/>
        </p:nvGrpSpPr>
        <p:grpSpPr bwMode="auto">
          <a:xfrm>
            <a:off x="0" y="68263"/>
            <a:ext cx="8678863" cy="6713537"/>
            <a:chOff x="0" y="43"/>
            <a:chExt cx="5467" cy="4229"/>
          </a:xfrm>
        </p:grpSpPr>
        <p:sp>
          <p:nvSpPr>
            <p:cNvPr id="6147" name="Rectangle 3"/>
            <p:cNvSpPr>
              <a:spLocks noChangeArrowheads="1"/>
            </p:cNvSpPr>
            <p:nvPr userDrawn="1"/>
          </p:nvSpPr>
          <p:spPr bwMode="auto">
            <a:xfrm>
              <a:off x="692" y="494"/>
              <a:ext cx="4775" cy="93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148" name="Group 4"/>
            <p:cNvGrpSpPr>
              <a:grpSpLocks/>
            </p:cNvGrpSpPr>
            <p:nvPr userDrawn="1"/>
          </p:nvGrpSpPr>
          <p:grpSpPr bwMode="auto">
            <a:xfrm>
              <a:off x="0" y="43"/>
              <a:ext cx="624" cy="4229"/>
              <a:chOff x="0" y="43"/>
              <a:chExt cx="624" cy="4229"/>
            </a:xfrm>
          </p:grpSpPr>
          <p:sp>
            <p:nvSpPr>
              <p:cNvPr id="6149" name="Line 5"/>
              <p:cNvSpPr>
                <a:spLocks noChangeShapeType="1"/>
              </p:cNvSpPr>
              <p:nvPr userDrawn="1"/>
            </p:nvSpPr>
            <p:spPr bwMode="auto">
              <a:xfrm>
                <a:off x="0" y="420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Line 6"/>
              <p:cNvSpPr>
                <a:spLocks noChangeShapeType="1"/>
              </p:cNvSpPr>
              <p:nvPr userDrawn="1"/>
            </p:nvSpPr>
            <p:spPr bwMode="auto">
              <a:xfrm>
                <a:off x="0" y="423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 name="Line 7"/>
              <p:cNvSpPr>
                <a:spLocks noChangeShapeType="1"/>
              </p:cNvSpPr>
              <p:nvPr userDrawn="1"/>
            </p:nvSpPr>
            <p:spPr bwMode="auto">
              <a:xfrm>
                <a:off x="0" y="4272"/>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 name="Line 8"/>
              <p:cNvSpPr>
                <a:spLocks noChangeShapeType="1"/>
              </p:cNvSpPr>
              <p:nvPr userDrawn="1"/>
            </p:nvSpPr>
            <p:spPr bwMode="auto">
              <a:xfrm>
                <a:off x="0" y="4113"/>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 name="Line 9"/>
              <p:cNvSpPr>
                <a:spLocks noChangeShapeType="1"/>
              </p:cNvSpPr>
              <p:nvPr userDrawn="1"/>
            </p:nvSpPr>
            <p:spPr bwMode="auto">
              <a:xfrm>
                <a:off x="0" y="4065"/>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 name="Line 10"/>
              <p:cNvSpPr>
                <a:spLocks noChangeShapeType="1"/>
              </p:cNvSpPr>
              <p:nvPr userDrawn="1"/>
            </p:nvSpPr>
            <p:spPr bwMode="auto">
              <a:xfrm>
                <a:off x="0" y="4158"/>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 name="Line 11"/>
              <p:cNvSpPr>
                <a:spLocks noChangeShapeType="1"/>
              </p:cNvSpPr>
              <p:nvPr userDrawn="1"/>
            </p:nvSpPr>
            <p:spPr bwMode="auto">
              <a:xfrm>
                <a:off x="0" y="366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 name="Line 12"/>
              <p:cNvSpPr>
                <a:spLocks noChangeShapeType="1"/>
              </p:cNvSpPr>
              <p:nvPr userDrawn="1"/>
            </p:nvSpPr>
            <p:spPr bwMode="auto">
              <a:xfrm>
                <a:off x="0" y="363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 name="Line 13"/>
              <p:cNvSpPr>
                <a:spLocks noChangeShapeType="1"/>
              </p:cNvSpPr>
              <p:nvPr userDrawn="1"/>
            </p:nvSpPr>
            <p:spPr bwMode="auto">
              <a:xfrm>
                <a:off x="0" y="4020"/>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8" name="Line 14"/>
              <p:cNvSpPr>
                <a:spLocks noChangeShapeType="1"/>
              </p:cNvSpPr>
              <p:nvPr userDrawn="1"/>
            </p:nvSpPr>
            <p:spPr bwMode="auto">
              <a:xfrm>
                <a:off x="0" y="389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9" name="Line 15"/>
              <p:cNvSpPr>
                <a:spLocks noChangeShapeType="1"/>
              </p:cNvSpPr>
              <p:nvPr userDrawn="1"/>
            </p:nvSpPr>
            <p:spPr bwMode="auto">
              <a:xfrm>
                <a:off x="0" y="3813"/>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0" name="Line 16"/>
              <p:cNvSpPr>
                <a:spLocks noChangeShapeType="1"/>
              </p:cNvSpPr>
              <p:nvPr userDrawn="1"/>
            </p:nvSpPr>
            <p:spPr bwMode="auto">
              <a:xfrm>
                <a:off x="0" y="3999"/>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1" name="Line 17"/>
              <p:cNvSpPr>
                <a:spLocks noChangeShapeType="1"/>
              </p:cNvSpPr>
              <p:nvPr userDrawn="1"/>
            </p:nvSpPr>
            <p:spPr bwMode="auto">
              <a:xfrm>
                <a:off x="0" y="3687"/>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2" name="Line 18"/>
              <p:cNvSpPr>
                <a:spLocks noChangeShapeType="1"/>
              </p:cNvSpPr>
              <p:nvPr userDrawn="1"/>
            </p:nvSpPr>
            <p:spPr bwMode="auto">
              <a:xfrm>
                <a:off x="0" y="374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3" name="Line 19"/>
              <p:cNvSpPr>
                <a:spLocks noChangeShapeType="1"/>
              </p:cNvSpPr>
              <p:nvPr userDrawn="1"/>
            </p:nvSpPr>
            <p:spPr bwMode="auto">
              <a:xfrm>
                <a:off x="0" y="393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4" name="Line 20"/>
              <p:cNvSpPr>
                <a:spLocks noChangeShapeType="1"/>
              </p:cNvSpPr>
              <p:nvPr userDrawn="1"/>
            </p:nvSpPr>
            <p:spPr bwMode="auto">
              <a:xfrm>
                <a:off x="0" y="391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5" name="Line 21"/>
              <p:cNvSpPr>
                <a:spLocks noChangeShapeType="1"/>
              </p:cNvSpPr>
              <p:nvPr userDrawn="1"/>
            </p:nvSpPr>
            <p:spPr bwMode="auto">
              <a:xfrm>
                <a:off x="0" y="351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6" name="Line 22"/>
              <p:cNvSpPr>
                <a:spLocks noChangeShapeType="1"/>
              </p:cNvSpPr>
              <p:nvPr userDrawn="1"/>
            </p:nvSpPr>
            <p:spPr bwMode="auto">
              <a:xfrm>
                <a:off x="0" y="354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7" name="Line 23"/>
              <p:cNvSpPr>
                <a:spLocks noChangeShapeType="1"/>
              </p:cNvSpPr>
              <p:nvPr userDrawn="1"/>
            </p:nvSpPr>
            <p:spPr bwMode="auto">
              <a:xfrm>
                <a:off x="0" y="357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8" name="Line 24"/>
              <p:cNvSpPr>
                <a:spLocks noChangeShapeType="1"/>
              </p:cNvSpPr>
              <p:nvPr userDrawn="1"/>
            </p:nvSpPr>
            <p:spPr bwMode="auto">
              <a:xfrm>
                <a:off x="0" y="342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9" name="Line 25"/>
              <p:cNvSpPr>
                <a:spLocks noChangeShapeType="1"/>
              </p:cNvSpPr>
              <p:nvPr userDrawn="1"/>
            </p:nvSpPr>
            <p:spPr bwMode="auto">
              <a:xfrm>
                <a:off x="0" y="3372"/>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0" name="Line 26"/>
              <p:cNvSpPr>
                <a:spLocks noChangeShapeType="1"/>
              </p:cNvSpPr>
              <p:nvPr userDrawn="1"/>
            </p:nvSpPr>
            <p:spPr bwMode="auto">
              <a:xfrm>
                <a:off x="0" y="346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1" name="Line 27"/>
              <p:cNvSpPr>
                <a:spLocks noChangeShapeType="1"/>
              </p:cNvSpPr>
              <p:nvPr userDrawn="1"/>
            </p:nvSpPr>
            <p:spPr bwMode="auto">
              <a:xfrm>
                <a:off x="0" y="297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2" name="Line 28"/>
              <p:cNvSpPr>
                <a:spLocks noChangeShapeType="1"/>
              </p:cNvSpPr>
              <p:nvPr userDrawn="1"/>
            </p:nvSpPr>
            <p:spPr bwMode="auto">
              <a:xfrm>
                <a:off x="0" y="294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3" name="Line 29"/>
              <p:cNvSpPr>
                <a:spLocks noChangeShapeType="1"/>
              </p:cNvSpPr>
              <p:nvPr userDrawn="1"/>
            </p:nvSpPr>
            <p:spPr bwMode="auto">
              <a:xfrm>
                <a:off x="0" y="332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4" name="Line 30"/>
              <p:cNvSpPr>
                <a:spLocks noChangeShapeType="1"/>
              </p:cNvSpPr>
              <p:nvPr userDrawn="1"/>
            </p:nvSpPr>
            <p:spPr bwMode="auto">
              <a:xfrm>
                <a:off x="0" y="320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5" name="Line 31"/>
              <p:cNvSpPr>
                <a:spLocks noChangeShapeType="1"/>
              </p:cNvSpPr>
              <p:nvPr userDrawn="1"/>
            </p:nvSpPr>
            <p:spPr bwMode="auto">
              <a:xfrm>
                <a:off x="0" y="312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6" name="Line 32"/>
              <p:cNvSpPr>
                <a:spLocks noChangeShapeType="1"/>
              </p:cNvSpPr>
              <p:nvPr userDrawn="1"/>
            </p:nvSpPr>
            <p:spPr bwMode="auto">
              <a:xfrm>
                <a:off x="0" y="330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7" name="Line 33"/>
              <p:cNvSpPr>
                <a:spLocks noChangeShapeType="1"/>
              </p:cNvSpPr>
              <p:nvPr userDrawn="1"/>
            </p:nvSpPr>
            <p:spPr bwMode="auto">
              <a:xfrm>
                <a:off x="0" y="299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8" name="Line 34"/>
              <p:cNvSpPr>
                <a:spLocks noChangeShapeType="1"/>
              </p:cNvSpPr>
              <p:nvPr userDrawn="1"/>
            </p:nvSpPr>
            <p:spPr bwMode="auto">
              <a:xfrm>
                <a:off x="0" y="304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9" name="Line 35"/>
              <p:cNvSpPr>
                <a:spLocks noChangeShapeType="1"/>
              </p:cNvSpPr>
              <p:nvPr userDrawn="1"/>
            </p:nvSpPr>
            <p:spPr bwMode="auto">
              <a:xfrm>
                <a:off x="0" y="324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0" name="Line 36"/>
              <p:cNvSpPr>
                <a:spLocks noChangeShapeType="1"/>
              </p:cNvSpPr>
              <p:nvPr userDrawn="1"/>
            </p:nvSpPr>
            <p:spPr bwMode="auto">
              <a:xfrm>
                <a:off x="0" y="322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1" name="Line 37"/>
              <p:cNvSpPr>
                <a:spLocks noChangeShapeType="1"/>
              </p:cNvSpPr>
              <p:nvPr userDrawn="1"/>
            </p:nvSpPr>
            <p:spPr bwMode="auto">
              <a:xfrm>
                <a:off x="0" y="283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2" name="Line 38"/>
              <p:cNvSpPr>
                <a:spLocks noChangeShapeType="1"/>
              </p:cNvSpPr>
              <p:nvPr userDrawn="1"/>
            </p:nvSpPr>
            <p:spPr bwMode="auto">
              <a:xfrm>
                <a:off x="0" y="275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3" name="Line 39"/>
              <p:cNvSpPr>
                <a:spLocks noChangeShapeType="1"/>
              </p:cNvSpPr>
              <p:nvPr userDrawn="1"/>
            </p:nvSpPr>
            <p:spPr bwMode="auto">
              <a:xfrm>
                <a:off x="0" y="267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4" name="Line 40"/>
              <p:cNvSpPr>
                <a:spLocks noChangeShapeType="1"/>
              </p:cNvSpPr>
              <p:nvPr userDrawn="1"/>
            </p:nvSpPr>
            <p:spPr bwMode="auto">
              <a:xfrm>
                <a:off x="0" y="287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5" name="Line 41"/>
              <p:cNvSpPr>
                <a:spLocks noChangeShapeType="1"/>
              </p:cNvSpPr>
              <p:nvPr userDrawn="1"/>
            </p:nvSpPr>
            <p:spPr bwMode="auto">
              <a:xfrm>
                <a:off x="0" y="285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6" name="Line 42"/>
              <p:cNvSpPr>
                <a:spLocks noChangeShapeType="1"/>
              </p:cNvSpPr>
              <p:nvPr userDrawn="1"/>
            </p:nvSpPr>
            <p:spPr bwMode="auto">
              <a:xfrm>
                <a:off x="0" y="2554"/>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7" name="Line 43"/>
              <p:cNvSpPr>
                <a:spLocks noChangeShapeType="1"/>
              </p:cNvSpPr>
              <p:nvPr userDrawn="1"/>
            </p:nvSpPr>
            <p:spPr bwMode="auto">
              <a:xfrm>
                <a:off x="0" y="2590"/>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8" name="Line 44"/>
              <p:cNvSpPr>
                <a:spLocks noChangeShapeType="1"/>
              </p:cNvSpPr>
              <p:nvPr userDrawn="1"/>
            </p:nvSpPr>
            <p:spPr bwMode="auto">
              <a:xfrm>
                <a:off x="0" y="2623"/>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9" name="Line 45"/>
              <p:cNvSpPr>
                <a:spLocks noChangeShapeType="1"/>
              </p:cNvSpPr>
              <p:nvPr userDrawn="1"/>
            </p:nvSpPr>
            <p:spPr bwMode="auto">
              <a:xfrm>
                <a:off x="0" y="246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0" name="Line 46"/>
              <p:cNvSpPr>
                <a:spLocks noChangeShapeType="1"/>
              </p:cNvSpPr>
              <p:nvPr userDrawn="1"/>
            </p:nvSpPr>
            <p:spPr bwMode="auto">
              <a:xfrm>
                <a:off x="0" y="2416"/>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1" name="Line 47"/>
              <p:cNvSpPr>
                <a:spLocks noChangeShapeType="1"/>
              </p:cNvSpPr>
              <p:nvPr userDrawn="1"/>
            </p:nvSpPr>
            <p:spPr bwMode="auto">
              <a:xfrm>
                <a:off x="0" y="250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2" name="Line 48"/>
              <p:cNvSpPr>
                <a:spLocks noChangeShapeType="1"/>
              </p:cNvSpPr>
              <p:nvPr userDrawn="1"/>
            </p:nvSpPr>
            <p:spPr bwMode="auto">
              <a:xfrm>
                <a:off x="0" y="2371"/>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3" name="Line 49"/>
              <p:cNvSpPr>
                <a:spLocks noChangeShapeType="1"/>
              </p:cNvSpPr>
              <p:nvPr userDrawn="1"/>
            </p:nvSpPr>
            <p:spPr bwMode="auto">
              <a:xfrm>
                <a:off x="0" y="2245"/>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4" name="Line 50"/>
              <p:cNvSpPr>
                <a:spLocks noChangeShapeType="1"/>
              </p:cNvSpPr>
              <p:nvPr userDrawn="1"/>
            </p:nvSpPr>
            <p:spPr bwMode="auto">
              <a:xfrm>
                <a:off x="0" y="235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5" name="Line 51"/>
              <p:cNvSpPr>
                <a:spLocks noChangeShapeType="1"/>
              </p:cNvSpPr>
              <p:nvPr userDrawn="1"/>
            </p:nvSpPr>
            <p:spPr bwMode="auto">
              <a:xfrm>
                <a:off x="0" y="2290"/>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6" name="Line 52"/>
              <p:cNvSpPr>
                <a:spLocks noChangeShapeType="1"/>
              </p:cNvSpPr>
              <p:nvPr userDrawn="1"/>
            </p:nvSpPr>
            <p:spPr bwMode="auto">
              <a:xfrm>
                <a:off x="0" y="2269"/>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7" name="Line 53"/>
              <p:cNvSpPr>
                <a:spLocks noChangeShapeType="1"/>
              </p:cNvSpPr>
              <p:nvPr userDrawn="1"/>
            </p:nvSpPr>
            <p:spPr bwMode="auto">
              <a:xfrm>
                <a:off x="0" y="213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8" name="Line 54"/>
              <p:cNvSpPr>
                <a:spLocks noChangeShapeType="1"/>
              </p:cNvSpPr>
              <p:nvPr userDrawn="1"/>
            </p:nvSpPr>
            <p:spPr bwMode="auto">
              <a:xfrm>
                <a:off x="0" y="216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9" name="Line 55"/>
              <p:cNvSpPr>
                <a:spLocks noChangeShapeType="1"/>
              </p:cNvSpPr>
              <p:nvPr userDrawn="1"/>
            </p:nvSpPr>
            <p:spPr bwMode="auto">
              <a:xfrm>
                <a:off x="0" y="219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0" name="Line 56"/>
              <p:cNvSpPr>
                <a:spLocks noChangeShapeType="1"/>
              </p:cNvSpPr>
              <p:nvPr userDrawn="1"/>
            </p:nvSpPr>
            <p:spPr bwMode="auto">
              <a:xfrm>
                <a:off x="0" y="204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1" name="Line 57"/>
              <p:cNvSpPr>
                <a:spLocks noChangeShapeType="1"/>
              </p:cNvSpPr>
              <p:nvPr userDrawn="1"/>
            </p:nvSpPr>
            <p:spPr bwMode="auto">
              <a:xfrm>
                <a:off x="0" y="1992"/>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2" name="Line 58"/>
              <p:cNvSpPr>
                <a:spLocks noChangeShapeType="1"/>
              </p:cNvSpPr>
              <p:nvPr userDrawn="1"/>
            </p:nvSpPr>
            <p:spPr bwMode="auto">
              <a:xfrm>
                <a:off x="0" y="208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3" name="Line 59"/>
              <p:cNvSpPr>
                <a:spLocks noChangeShapeType="1"/>
              </p:cNvSpPr>
              <p:nvPr userDrawn="1"/>
            </p:nvSpPr>
            <p:spPr bwMode="auto">
              <a:xfrm>
                <a:off x="0" y="159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4" name="Line 60"/>
              <p:cNvSpPr>
                <a:spLocks noChangeShapeType="1"/>
              </p:cNvSpPr>
              <p:nvPr userDrawn="1"/>
            </p:nvSpPr>
            <p:spPr bwMode="auto">
              <a:xfrm>
                <a:off x="0" y="156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5" name="Line 61"/>
              <p:cNvSpPr>
                <a:spLocks noChangeShapeType="1"/>
              </p:cNvSpPr>
              <p:nvPr userDrawn="1"/>
            </p:nvSpPr>
            <p:spPr bwMode="auto">
              <a:xfrm>
                <a:off x="0" y="194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6" name="Line 62"/>
              <p:cNvSpPr>
                <a:spLocks noChangeShapeType="1"/>
              </p:cNvSpPr>
              <p:nvPr userDrawn="1"/>
            </p:nvSpPr>
            <p:spPr bwMode="auto">
              <a:xfrm>
                <a:off x="0" y="182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7" name="Line 63"/>
              <p:cNvSpPr>
                <a:spLocks noChangeShapeType="1"/>
              </p:cNvSpPr>
              <p:nvPr userDrawn="1"/>
            </p:nvSpPr>
            <p:spPr bwMode="auto">
              <a:xfrm>
                <a:off x="0" y="174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8" name="Line 64"/>
              <p:cNvSpPr>
                <a:spLocks noChangeShapeType="1"/>
              </p:cNvSpPr>
              <p:nvPr userDrawn="1"/>
            </p:nvSpPr>
            <p:spPr bwMode="auto">
              <a:xfrm>
                <a:off x="0" y="192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9" name="Line 65"/>
              <p:cNvSpPr>
                <a:spLocks noChangeShapeType="1"/>
              </p:cNvSpPr>
              <p:nvPr userDrawn="1"/>
            </p:nvSpPr>
            <p:spPr bwMode="auto">
              <a:xfrm>
                <a:off x="0" y="161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0" name="Line 66"/>
              <p:cNvSpPr>
                <a:spLocks noChangeShapeType="1"/>
              </p:cNvSpPr>
              <p:nvPr userDrawn="1"/>
            </p:nvSpPr>
            <p:spPr bwMode="auto">
              <a:xfrm>
                <a:off x="0" y="166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1" name="Line 67"/>
              <p:cNvSpPr>
                <a:spLocks noChangeShapeType="1"/>
              </p:cNvSpPr>
              <p:nvPr userDrawn="1"/>
            </p:nvSpPr>
            <p:spPr bwMode="auto">
              <a:xfrm>
                <a:off x="0" y="186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2" name="Line 68"/>
              <p:cNvSpPr>
                <a:spLocks noChangeShapeType="1"/>
              </p:cNvSpPr>
              <p:nvPr userDrawn="1"/>
            </p:nvSpPr>
            <p:spPr bwMode="auto">
              <a:xfrm>
                <a:off x="0" y="184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3" name="Line 69"/>
              <p:cNvSpPr>
                <a:spLocks noChangeShapeType="1"/>
              </p:cNvSpPr>
              <p:nvPr userDrawn="1"/>
            </p:nvSpPr>
            <p:spPr bwMode="auto">
              <a:xfrm>
                <a:off x="0" y="1437"/>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4" name="Line 70"/>
              <p:cNvSpPr>
                <a:spLocks noChangeShapeType="1"/>
              </p:cNvSpPr>
              <p:nvPr userDrawn="1"/>
            </p:nvSpPr>
            <p:spPr bwMode="auto">
              <a:xfrm>
                <a:off x="0" y="1473"/>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5" name="Line 71"/>
              <p:cNvSpPr>
                <a:spLocks noChangeShapeType="1"/>
              </p:cNvSpPr>
              <p:nvPr userDrawn="1"/>
            </p:nvSpPr>
            <p:spPr bwMode="auto">
              <a:xfrm>
                <a:off x="0" y="150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6" name="Line 72"/>
              <p:cNvSpPr>
                <a:spLocks noChangeShapeType="1"/>
              </p:cNvSpPr>
              <p:nvPr userDrawn="1"/>
            </p:nvSpPr>
            <p:spPr bwMode="auto">
              <a:xfrm>
                <a:off x="0" y="1347"/>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7" name="Line 73"/>
              <p:cNvSpPr>
                <a:spLocks noChangeShapeType="1"/>
              </p:cNvSpPr>
              <p:nvPr userDrawn="1"/>
            </p:nvSpPr>
            <p:spPr bwMode="auto">
              <a:xfrm>
                <a:off x="0" y="1392"/>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8" name="Line 74"/>
              <p:cNvSpPr>
                <a:spLocks noChangeShapeType="1"/>
              </p:cNvSpPr>
              <p:nvPr userDrawn="1"/>
            </p:nvSpPr>
            <p:spPr bwMode="auto">
              <a:xfrm>
                <a:off x="0" y="101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9" name="Line 75"/>
              <p:cNvSpPr>
                <a:spLocks noChangeShapeType="1"/>
              </p:cNvSpPr>
              <p:nvPr userDrawn="1"/>
            </p:nvSpPr>
            <p:spPr bwMode="auto">
              <a:xfrm>
                <a:off x="0" y="98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0" name="Line 76"/>
              <p:cNvSpPr>
                <a:spLocks noChangeShapeType="1"/>
              </p:cNvSpPr>
              <p:nvPr userDrawn="1"/>
            </p:nvSpPr>
            <p:spPr bwMode="auto">
              <a:xfrm>
                <a:off x="0" y="124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1" name="Line 77"/>
              <p:cNvSpPr>
                <a:spLocks noChangeShapeType="1"/>
              </p:cNvSpPr>
              <p:nvPr userDrawn="1"/>
            </p:nvSpPr>
            <p:spPr bwMode="auto">
              <a:xfrm>
                <a:off x="0" y="1163"/>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2" name="Line 78"/>
              <p:cNvSpPr>
                <a:spLocks noChangeShapeType="1"/>
              </p:cNvSpPr>
              <p:nvPr userDrawn="1"/>
            </p:nvSpPr>
            <p:spPr bwMode="auto">
              <a:xfrm>
                <a:off x="0" y="1037"/>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3" name="Line 79"/>
              <p:cNvSpPr>
                <a:spLocks noChangeShapeType="1"/>
              </p:cNvSpPr>
              <p:nvPr userDrawn="1"/>
            </p:nvSpPr>
            <p:spPr bwMode="auto">
              <a:xfrm>
                <a:off x="0" y="109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4" name="Line 80"/>
              <p:cNvSpPr>
                <a:spLocks noChangeShapeType="1"/>
              </p:cNvSpPr>
              <p:nvPr userDrawn="1"/>
            </p:nvSpPr>
            <p:spPr bwMode="auto">
              <a:xfrm>
                <a:off x="0" y="128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5" name="Line 81"/>
              <p:cNvSpPr>
                <a:spLocks noChangeShapeType="1"/>
              </p:cNvSpPr>
              <p:nvPr userDrawn="1"/>
            </p:nvSpPr>
            <p:spPr bwMode="auto">
              <a:xfrm>
                <a:off x="0" y="126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6" name="Line 82"/>
              <p:cNvSpPr>
                <a:spLocks noChangeShapeType="1"/>
              </p:cNvSpPr>
              <p:nvPr userDrawn="1"/>
            </p:nvSpPr>
            <p:spPr bwMode="auto">
              <a:xfrm>
                <a:off x="0" y="86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7" name="Line 83"/>
              <p:cNvSpPr>
                <a:spLocks noChangeShapeType="1"/>
              </p:cNvSpPr>
              <p:nvPr userDrawn="1"/>
            </p:nvSpPr>
            <p:spPr bwMode="auto">
              <a:xfrm>
                <a:off x="0" y="89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8" name="Line 84"/>
              <p:cNvSpPr>
                <a:spLocks noChangeShapeType="1"/>
              </p:cNvSpPr>
              <p:nvPr userDrawn="1"/>
            </p:nvSpPr>
            <p:spPr bwMode="auto">
              <a:xfrm>
                <a:off x="0" y="92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9" name="Line 85"/>
              <p:cNvSpPr>
                <a:spLocks noChangeShapeType="1"/>
              </p:cNvSpPr>
              <p:nvPr userDrawn="1"/>
            </p:nvSpPr>
            <p:spPr bwMode="auto">
              <a:xfrm>
                <a:off x="0" y="77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0" name="Line 86"/>
              <p:cNvSpPr>
                <a:spLocks noChangeShapeType="1"/>
              </p:cNvSpPr>
              <p:nvPr userDrawn="1"/>
            </p:nvSpPr>
            <p:spPr bwMode="auto">
              <a:xfrm>
                <a:off x="0" y="81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1" name="Line 87"/>
              <p:cNvSpPr>
                <a:spLocks noChangeShapeType="1"/>
              </p:cNvSpPr>
              <p:nvPr userDrawn="1"/>
            </p:nvSpPr>
            <p:spPr bwMode="auto">
              <a:xfrm>
                <a:off x="0" y="71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2" name="Line 88"/>
              <p:cNvSpPr>
                <a:spLocks noChangeShapeType="1"/>
              </p:cNvSpPr>
              <p:nvPr userDrawn="1"/>
            </p:nvSpPr>
            <p:spPr bwMode="auto">
              <a:xfrm>
                <a:off x="0" y="646"/>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3" name="Line 89"/>
              <p:cNvSpPr>
                <a:spLocks noChangeShapeType="1"/>
              </p:cNvSpPr>
              <p:nvPr userDrawn="1"/>
            </p:nvSpPr>
            <p:spPr bwMode="auto">
              <a:xfrm>
                <a:off x="0" y="522"/>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4" name="Line 90"/>
              <p:cNvSpPr>
                <a:spLocks noChangeShapeType="1"/>
              </p:cNvSpPr>
              <p:nvPr userDrawn="1"/>
            </p:nvSpPr>
            <p:spPr bwMode="auto">
              <a:xfrm>
                <a:off x="0" y="558"/>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5" name="Line 91"/>
              <p:cNvSpPr>
                <a:spLocks noChangeShapeType="1"/>
              </p:cNvSpPr>
              <p:nvPr userDrawn="1"/>
            </p:nvSpPr>
            <p:spPr bwMode="auto">
              <a:xfrm>
                <a:off x="0" y="591"/>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6" name="Line 92"/>
              <p:cNvSpPr>
                <a:spLocks noChangeShapeType="1"/>
              </p:cNvSpPr>
              <p:nvPr userDrawn="1"/>
            </p:nvSpPr>
            <p:spPr bwMode="auto">
              <a:xfrm>
                <a:off x="0" y="432"/>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7" name="Line 93"/>
              <p:cNvSpPr>
                <a:spLocks noChangeShapeType="1"/>
              </p:cNvSpPr>
              <p:nvPr userDrawn="1"/>
            </p:nvSpPr>
            <p:spPr bwMode="auto">
              <a:xfrm>
                <a:off x="0" y="38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8" name="Line 94"/>
              <p:cNvSpPr>
                <a:spLocks noChangeShapeType="1"/>
              </p:cNvSpPr>
              <p:nvPr userDrawn="1"/>
            </p:nvSpPr>
            <p:spPr bwMode="auto">
              <a:xfrm>
                <a:off x="0" y="47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9" name="Line 95"/>
              <p:cNvSpPr>
                <a:spLocks noChangeShapeType="1"/>
              </p:cNvSpPr>
              <p:nvPr userDrawn="1"/>
            </p:nvSpPr>
            <p:spPr bwMode="auto">
              <a:xfrm>
                <a:off x="0" y="33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0" name="Line 96"/>
              <p:cNvSpPr>
                <a:spLocks noChangeShapeType="1"/>
              </p:cNvSpPr>
              <p:nvPr userDrawn="1"/>
            </p:nvSpPr>
            <p:spPr bwMode="auto">
              <a:xfrm>
                <a:off x="0" y="31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1" name="Line 97"/>
              <p:cNvSpPr>
                <a:spLocks noChangeShapeType="1"/>
              </p:cNvSpPr>
              <p:nvPr userDrawn="1"/>
            </p:nvSpPr>
            <p:spPr bwMode="auto">
              <a:xfrm>
                <a:off x="0" y="258"/>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2" name="Line 98"/>
              <p:cNvSpPr>
                <a:spLocks noChangeShapeType="1"/>
              </p:cNvSpPr>
              <p:nvPr userDrawn="1"/>
            </p:nvSpPr>
            <p:spPr bwMode="auto">
              <a:xfrm>
                <a:off x="0" y="7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3" name="Line 99"/>
              <p:cNvSpPr>
                <a:spLocks noChangeShapeType="1"/>
              </p:cNvSpPr>
              <p:nvPr userDrawn="1"/>
            </p:nvSpPr>
            <p:spPr bwMode="auto">
              <a:xfrm>
                <a:off x="0" y="43"/>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4" name="Line 100"/>
              <p:cNvSpPr>
                <a:spLocks noChangeShapeType="1"/>
              </p:cNvSpPr>
              <p:nvPr userDrawn="1"/>
            </p:nvSpPr>
            <p:spPr bwMode="auto">
              <a:xfrm>
                <a:off x="0" y="9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5" name="Line 101"/>
              <p:cNvSpPr>
                <a:spLocks noChangeShapeType="1"/>
              </p:cNvSpPr>
              <p:nvPr userDrawn="1"/>
            </p:nvSpPr>
            <p:spPr bwMode="auto">
              <a:xfrm>
                <a:off x="0" y="145"/>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6" name="Line 102"/>
              <p:cNvSpPr>
                <a:spLocks noChangeShapeType="1"/>
              </p:cNvSpPr>
              <p:nvPr userDrawn="1"/>
            </p:nvSpPr>
            <p:spPr bwMode="auto">
              <a:xfrm>
                <a:off x="0" y="202"/>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6247" name="Rectangle 103"/>
          <p:cNvSpPr>
            <a:spLocks noGrp="1" noChangeArrowheads="1"/>
          </p:cNvSpPr>
          <p:nvPr>
            <p:ph type="dt" sz="half" idx="2"/>
          </p:nvPr>
        </p:nvSpPr>
        <p:spPr>
          <a:xfrm>
            <a:off x="1387475" y="6357938"/>
            <a:ext cx="1905000" cy="457200"/>
          </a:xfrm>
          <a:extLst>
            <a:ext uri="{909E8E84-426E-40DD-AFC4-6F175D3DCCD1}">
              <a14:hiddenFill xmlns:a14="http://schemas.microsoft.com/office/drawing/2010/main">
                <a:solidFill>
                  <a:schemeClr val="accent1"/>
                </a:solidFill>
              </a14:hiddenFill>
            </a:ext>
          </a:extLst>
        </p:spPr>
        <p:txBody>
          <a:bodyPr/>
          <a:lstStyle>
            <a:lvl1pPr>
              <a:defRPr/>
            </a:lvl1pPr>
          </a:lstStyle>
          <a:p>
            <a:endParaRPr lang="en-US"/>
          </a:p>
        </p:txBody>
      </p:sp>
      <p:sp>
        <p:nvSpPr>
          <p:cNvPr id="6248" name="Rectangle 104"/>
          <p:cNvSpPr>
            <a:spLocks noGrp="1" noChangeArrowheads="1"/>
          </p:cNvSpPr>
          <p:nvPr>
            <p:ph type="ftr" sz="quarter" idx="3"/>
          </p:nvPr>
        </p:nvSpPr>
        <p:spPr>
          <a:xfrm>
            <a:off x="3722688" y="6357938"/>
            <a:ext cx="2271712" cy="457200"/>
          </a:xfrm>
        </p:spPr>
        <p:txBody>
          <a:bodyPr/>
          <a:lstStyle>
            <a:lvl1pPr>
              <a:defRPr/>
            </a:lvl1pPr>
          </a:lstStyle>
          <a:p>
            <a:endParaRPr lang="en-US"/>
          </a:p>
        </p:txBody>
      </p:sp>
      <p:sp>
        <p:nvSpPr>
          <p:cNvPr id="6249" name="Rectangle 105"/>
          <p:cNvSpPr>
            <a:spLocks noGrp="1" noChangeArrowheads="1"/>
          </p:cNvSpPr>
          <p:nvPr>
            <p:ph type="sldNum" sz="quarter" idx="4"/>
          </p:nvPr>
        </p:nvSpPr>
        <p:spPr>
          <a:xfrm>
            <a:off x="6464300" y="6361113"/>
            <a:ext cx="1906588" cy="457200"/>
          </a:xfrm>
        </p:spPr>
        <p:txBody>
          <a:bodyPr/>
          <a:lstStyle>
            <a:lvl1pPr>
              <a:defRPr/>
            </a:lvl1pPr>
          </a:lstStyle>
          <a:p>
            <a:fld id="{21A20B87-88FE-4E86-B4C1-7886614E52C6}" type="slidenum">
              <a:rPr lang="en-US"/>
              <a:pPr/>
              <a:t>‹#›</a:t>
            </a:fld>
            <a:endParaRPr lang="en-US"/>
          </a:p>
        </p:txBody>
      </p:sp>
      <p:sp>
        <p:nvSpPr>
          <p:cNvPr id="6250" name="Rectangle 106"/>
          <p:cNvSpPr>
            <a:spLocks noGrp="1" noChangeArrowheads="1"/>
          </p:cNvSpPr>
          <p:nvPr>
            <p:ph type="ctrTitle"/>
          </p:nvPr>
        </p:nvSpPr>
        <p:spPr>
          <a:xfrm>
            <a:off x="1169988" y="1046163"/>
            <a:ext cx="7380287" cy="1012825"/>
          </a:xfrm>
        </p:spPr>
        <p:txBody>
          <a:bodyPr/>
          <a:lstStyle>
            <a:lvl1pPr>
              <a:defRPr sz="4000"/>
            </a:lvl1pPr>
          </a:lstStyle>
          <a:p>
            <a:pPr lvl="0"/>
            <a:r>
              <a:rPr lang="en-US" noProof="0" smtClean="0"/>
              <a:t>Click to edit Master title style</a:t>
            </a:r>
          </a:p>
        </p:txBody>
      </p:sp>
      <p:sp>
        <p:nvSpPr>
          <p:cNvPr id="6251" name="Rectangle 107"/>
          <p:cNvSpPr>
            <a:spLocks noGrp="1" noChangeArrowheads="1"/>
          </p:cNvSpPr>
          <p:nvPr>
            <p:ph type="subTitle" idx="1"/>
          </p:nvPr>
        </p:nvSpPr>
        <p:spPr>
          <a:xfrm>
            <a:off x="1566863" y="2693988"/>
            <a:ext cx="6662737" cy="2994025"/>
          </a:xfrm>
        </p:spPr>
        <p:txBody>
          <a:bodyPr/>
          <a:lstStyle>
            <a:lvl1pPr marL="0" indent="0" algn="ctr">
              <a:buFont typeface="Wingdings" charset="2"/>
              <a:buNone/>
              <a:defRPr/>
            </a:lvl1pPr>
          </a:lstStyle>
          <a:p>
            <a:pPr lvl="0"/>
            <a:r>
              <a:rPr lang="en-US" noProof="0" smtClean="0"/>
              <a:t>Click to edit Master subtitle style</a:t>
            </a:r>
          </a:p>
        </p:txBody>
      </p:sp>
      <p:sp>
        <p:nvSpPr>
          <p:cNvPr id="6252" name="Rectangle 108"/>
          <p:cNvSpPr>
            <a:spLocks noChangeArrowheads="1"/>
          </p:cNvSpPr>
          <p:nvPr/>
        </p:nvSpPr>
        <p:spPr bwMode="auto">
          <a:xfrm>
            <a:off x="3017838" y="2120900"/>
            <a:ext cx="5662612" cy="7778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6253" name="Rectangle 109"/>
          <p:cNvSpPr>
            <a:spLocks noChangeArrowheads="1"/>
          </p:cNvSpPr>
          <p:nvPr/>
        </p:nvSpPr>
        <p:spPr bwMode="auto">
          <a:xfrm>
            <a:off x="1098550" y="862013"/>
            <a:ext cx="5662613" cy="77787"/>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6253"/>
                                        </p:tgtEl>
                                        <p:attrNameLst>
                                          <p:attrName>style.visibility</p:attrName>
                                        </p:attrNameLst>
                                      </p:cBhvr>
                                      <p:to>
                                        <p:strVal val="visible"/>
                                      </p:to>
                                    </p:set>
                                    <p:animEffect transition="in" filter="slide(fromLeft)">
                                      <p:cBhvr>
                                        <p:cTn id="7" dur="500"/>
                                        <p:tgtEl>
                                          <p:spTgt spid="6253"/>
                                        </p:tgtEl>
                                      </p:cBhvr>
                                    </p:animEffect>
                                  </p:childTnLst>
                                </p:cTn>
                              </p:par>
                            </p:childTnLst>
                          </p:cTn>
                        </p:par>
                        <p:par>
                          <p:cTn id="8" fill="hold" nodeType="afterGroup">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6252"/>
                                        </p:tgtEl>
                                        <p:attrNameLst>
                                          <p:attrName>style.visibility</p:attrName>
                                        </p:attrNameLst>
                                      </p:cBhvr>
                                      <p:to>
                                        <p:strVal val="visible"/>
                                      </p:to>
                                    </p:set>
                                    <p:animEffect transition="in" filter="slide(fromRight)">
                                      <p:cBhvr>
                                        <p:cTn id="11" dur="500"/>
                                        <p:tgtEl>
                                          <p:spTgt spid="6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2" grpId="0" animBg="1" autoUpdateAnimBg="0"/>
      <p:bldP spid="6253"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44A3AD-E40D-409A-B425-0802795B3CA4}" type="slidenum">
              <a:rPr lang="en-US"/>
              <a:pPr/>
              <a:t>‹#›</a:t>
            </a:fld>
            <a:endParaRPr lang="en-US"/>
          </a:p>
        </p:txBody>
      </p:sp>
    </p:spTree>
    <p:extLst>
      <p:ext uri="{BB962C8B-B14F-4D97-AF65-F5344CB8AC3E}">
        <p14:creationId xmlns:p14="http://schemas.microsoft.com/office/powerpoint/2010/main" val="3803603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8625" y="609600"/>
            <a:ext cx="1989138"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9625" y="609600"/>
            <a:ext cx="5816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49AD2AE-4FEF-4FE4-8112-06D1F55AFA69}" type="slidenum">
              <a:rPr lang="en-US"/>
              <a:pPr/>
              <a:t>‹#›</a:t>
            </a:fld>
            <a:endParaRPr lang="en-US"/>
          </a:p>
        </p:txBody>
      </p:sp>
    </p:spTree>
    <p:extLst>
      <p:ext uri="{BB962C8B-B14F-4D97-AF65-F5344CB8AC3E}">
        <p14:creationId xmlns:p14="http://schemas.microsoft.com/office/powerpoint/2010/main" val="1379101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B9E437-894E-4134-BD44-C8A268FB2B15}" type="slidenum">
              <a:rPr lang="en-US"/>
              <a:pPr/>
              <a:t>‹#›</a:t>
            </a:fld>
            <a:endParaRPr lang="en-US"/>
          </a:p>
        </p:txBody>
      </p:sp>
    </p:spTree>
    <p:extLst>
      <p:ext uri="{BB962C8B-B14F-4D97-AF65-F5344CB8AC3E}">
        <p14:creationId xmlns:p14="http://schemas.microsoft.com/office/powerpoint/2010/main" val="90639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853D7B-7E7D-41DB-88A8-D0DBA3D3AB08}" type="slidenum">
              <a:rPr lang="en-US"/>
              <a:pPr/>
              <a:t>‹#›</a:t>
            </a:fld>
            <a:endParaRPr lang="en-US"/>
          </a:p>
        </p:txBody>
      </p:sp>
    </p:spTree>
    <p:extLst>
      <p:ext uri="{BB962C8B-B14F-4D97-AF65-F5344CB8AC3E}">
        <p14:creationId xmlns:p14="http://schemas.microsoft.com/office/powerpoint/2010/main" val="1733860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84D5BCB-2028-4298-AB7E-CEEB5DD82B4C}" type="slidenum">
              <a:rPr lang="en-US"/>
              <a:pPr/>
              <a:t>‹#›</a:t>
            </a:fld>
            <a:endParaRPr lang="en-US"/>
          </a:p>
        </p:txBody>
      </p:sp>
    </p:spTree>
    <p:extLst>
      <p:ext uri="{BB962C8B-B14F-4D97-AF65-F5344CB8AC3E}">
        <p14:creationId xmlns:p14="http://schemas.microsoft.com/office/powerpoint/2010/main" val="2774860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36A84DC-4594-4A8C-874A-EE07B0B59816}" type="slidenum">
              <a:rPr lang="en-US"/>
              <a:pPr/>
              <a:t>‹#›</a:t>
            </a:fld>
            <a:endParaRPr lang="en-US"/>
          </a:p>
        </p:txBody>
      </p:sp>
    </p:spTree>
    <p:extLst>
      <p:ext uri="{BB962C8B-B14F-4D97-AF65-F5344CB8AC3E}">
        <p14:creationId xmlns:p14="http://schemas.microsoft.com/office/powerpoint/2010/main" val="4059760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9FB0747-1C9F-4333-9570-DDF63EDC98B9}" type="slidenum">
              <a:rPr lang="en-US"/>
              <a:pPr/>
              <a:t>‹#›</a:t>
            </a:fld>
            <a:endParaRPr lang="en-US"/>
          </a:p>
        </p:txBody>
      </p:sp>
    </p:spTree>
    <p:extLst>
      <p:ext uri="{BB962C8B-B14F-4D97-AF65-F5344CB8AC3E}">
        <p14:creationId xmlns:p14="http://schemas.microsoft.com/office/powerpoint/2010/main" val="2443916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EF0B3A3-2A54-4263-9C37-8B47883E8DD5}" type="slidenum">
              <a:rPr lang="en-US"/>
              <a:pPr/>
              <a:t>‹#›</a:t>
            </a:fld>
            <a:endParaRPr lang="en-US"/>
          </a:p>
        </p:txBody>
      </p:sp>
    </p:spTree>
    <p:extLst>
      <p:ext uri="{BB962C8B-B14F-4D97-AF65-F5344CB8AC3E}">
        <p14:creationId xmlns:p14="http://schemas.microsoft.com/office/powerpoint/2010/main" val="514924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03D8DB2-626C-49D3-9F6B-2BD1C3B7155D}" type="slidenum">
              <a:rPr lang="en-US"/>
              <a:pPr/>
              <a:t>‹#›</a:t>
            </a:fld>
            <a:endParaRPr lang="en-US"/>
          </a:p>
        </p:txBody>
      </p:sp>
    </p:spTree>
    <p:extLst>
      <p:ext uri="{BB962C8B-B14F-4D97-AF65-F5344CB8AC3E}">
        <p14:creationId xmlns:p14="http://schemas.microsoft.com/office/powerpoint/2010/main" val="4037154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7061903-3E2C-4E6C-B597-6B91B2C4FCA8}" type="slidenum">
              <a:rPr lang="en-US"/>
              <a:pPr/>
              <a:t>‹#›</a:t>
            </a:fld>
            <a:endParaRPr lang="en-US"/>
          </a:p>
        </p:txBody>
      </p:sp>
    </p:spTree>
    <p:extLst>
      <p:ext uri="{BB962C8B-B14F-4D97-AF65-F5344CB8AC3E}">
        <p14:creationId xmlns:p14="http://schemas.microsoft.com/office/powerpoint/2010/main" val="3450694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68263"/>
            <a:ext cx="8915400" cy="6713537"/>
            <a:chOff x="0" y="43"/>
            <a:chExt cx="5616" cy="4229"/>
          </a:xfrm>
        </p:grpSpPr>
        <p:grpSp>
          <p:nvGrpSpPr>
            <p:cNvPr id="5123" name="Group 3"/>
            <p:cNvGrpSpPr>
              <a:grpSpLocks/>
            </p:cNvGrpSpPr>
            <p:nvPr userDrawn="1"/>
          </p:nvGrpSpPr>
          <p:grpSpPr bwMode="auto">
            <a:xfrm>
              <a:off x="0" y="43"/>
              <a:ext cx="408" cy="4229"/>
              <a:chOff x="0" y="43"/>
              <a:chExt cx="5760" cy="4229"/>
            </a:xfrm>
          </p:grpSpPr>
          <p:sp>
            <p:nvSpPr>
              <p:cNvPr id="5124" name="Line 4"/>
              <p:cNvSpPr>
                <a:spLocks noChangeShapeType="1"/>
              </p:cNvSpPr>
              <p:nvPr userDrawn="1"/>
            </p:nvSpPr>
            <p:spPr bwMode="auto">
              <a:xfrm>
                <a:off x="0" y="420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Line 5"/>
              <p:cNvSpPr>
                <a:spLocks noChangeShapeType="1"/>
              </p:cNvSpPr>
              <p:nvPr userDrawn="1"/>
            </p:nvSpPr>
            <p:spPr bwMode="auto">
              <a:xfrm>
                <a:off x="0" y="423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Line 6"/>
              <p:cNvSpPr>
                <a:spLocks noChangeShapeType="1"/>
              </p:cNvSpPr>
              <p:nvPr userDrawn="1"/>
            </p:nvSpPr>
            <p:spPr bwMode="auto">
              <a:xfrm>
                <a:off x="0" y="4272"/>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7" name="Line 7"/>
              <p:cNvSpPr>
                <a:spLocks noChangeShapeType="1"/>
              </p:cNvSpPr>
              <p:nvPr userDrawn="1"/>
            </p:nvSpPr>
            <p:spPr bwMode="auto">
              <a:xfrm>
                <a:off x="0" y="4113"/>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8" name="Line 8"/>
              <p:cNvSpPr>
                <a:spLocks noChangeShapeType="1"/>
              </p:cNvSpPr>
              <p:nvPr userDrawn="1"/>
            </p:nvSpPr>
            <p:spPr bwMode="auto">
              <a:xfrm>
                <a:off x="0" y="4065"/>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9" name="Line 9"/>
              <p:cNvSpPr>
                <a:spLocks noChangeShapeType="1"/>
              </p:cNvSpPr>
              <p:nvPr userDrawn="1"/>
            </p:nvSpPr>
            <p:spPr bwMode="auto">
              <a:xfrm>
                <a:off x="0" y="4158"/>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userDrawn="1"/>
            </p:nvSpPr>
            <p:spPr bwMode="auto">
              <a:xfrm>
                <a:off x="0" y="366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1" name="Line 11"/>
              <p:cNvSpPr>
                <a:spLocks noChangeShapeType="1"/>
              </p:cNvSpPr>
              <p:nvPr userDrawn="1"/>
            </p:nvSpPr>
            <p:spPr bwMode="auto">
              <a:xfrm>
                <a:off x="0" y="363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2" name="Line 12"/>
              <p:cNvSpPr>
                <a:spLocks noChangeShapeType="1"/>
              </p:cNvSpPr>
              <p:nvPr userDrawn="1"/>
            </p:nvSpPr>
            <p:spPr bwMode="auto">
              <a:xfrm>
                <a:off x="0" y="4020"/>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3" name="Line 13"/>
              <p:cNvSpPr>
                <a:spLocks noChangeShapeType="1"/>
              </p:cNvSpPr>
              <p:nvPr userDrawn="1"/>
            </p:nvSpPr>
            <p:spPr bwMode="auto">
              <a:xfrm>
                <a:off x="0" y="389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4" name="Line 14"/>
              <p:cNvSpPr>
                <a:spLocks noChangeShapeType="1"/>
              </p:cNvSpPr>
              <p:nvPr userDrawn="1"/>
            </p:nvSpPr>
            <p:spPr bwMode="auto">
              <a:xfrm>
                <a:off x="0" y="3813"/>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5" name="Line 15"/>
              <p:cNvSpPr>
                <a:spLocks noChangeShapeType="1"/>
              </p:cNvSpPr>
              <p:nvPr userDrawn="1"/>
            </p:nvSpPr>
            <p:spPr bwMode="auto">
              <a:xfrm>
                <a:off x="0" y="3999"/>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6" name="Line 16"/>
              <p:cNvSpPr>
                <a:spLocks noChangeShapeType="1"/>
              </p:cNvSpPr>
              <p:nvPr userDrawn="1"/>
            </p:nvSpPr>
            <p:spPr bwMode="auto">
              <a:xfrm>
                <a:off x="0" y="3687"/>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7" name="Line 17"/>
              <p:cNvSpPr>
                <a:spLocks noChangeShapeType="1"/>
              </p:cNvSpPr>
              <p:nvPr userDrawn="1"/>
            </p:nvSpPr>
            <p:spPr bwMode="auto">
              <a:xfrm>
                <a:off x="0" y="374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8" name="Line 18"/>
              <p:cNvSpPr>
                <a:spLocks noChangeShapeType="1"/>
              </p:cNvSpPr>
              <p:nvPr userDrawn="1"/>
            </p:nvSpPr>
            <p:spPr bwMode="auto">
              <a:xfrm>
                <a:off x="0" y="393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9" name="Line 19"/>
              <p:cNvSpPr>
                <a:spLocks noChangeShapeType="1"/>
              </p:cNvSpPr>
              <p:nvPr userDrawn="1"/>
            </p:nvSpPr>
            <p:spPr bwMode="auto">
              <a:xfrm>
                <a:off x="0" y="391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0" name="Line 20"/>
              <p:cNvSpPr>
                <a:spLocks noChangeShapeType="1"/>
              </p:cNvSpPr>
              <p:nvPr userDrawn="1"/>
            </p:nvSpPr>
            <p:spPr bwMode="auto">
              <a:xfrm>
                <a:off x="0" y="351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1" name="Line 21"/>
              <p:cNvSpPr>
                <a:spLocks noChangeShapeType="1"/>
              </p:cNvSpPr>
              <p:nvPr userDrawn="1"/>
            </p:nvSpPr>
            <p:spPr bwMode="auto">
              <a:xfrm>
                <a:off x="0" y="354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2" name="Line 22"/>
              <p:cNvSpPr>
                <a:spLocks noChangeShapeType="1"/>
              </p:cNvSpPr>
              <p:nvPr userDrawn="1"/>
            </p:nvSpPr>
            <p:spPr bwMode="auto">
              <a:xfrm>
                <a:off x="0" y="357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3" name="Line 23"/>
              <p:cNvSpPr>
                <a:spLocks noChangeShapeType="1"/>
              </p:cNvSpPr>
              <p:nvPr userDrawn="1"/>
            </p:nvSpPr>
            <p:spPr bwMode="auto">
              <a:xfrm>
                <a:off x="0" y="342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4" name="Line 24"/>
              <p:cNvSpPr>
                <a:spLocks noChangeShapeType="1"/>
              </p:cNvSpPr>
              <p:nvPr userDrawn="1"/>
            </p:nvSpPr>
            <p:spPr bwMode="auto">
              <a:xfrm>
                <a:off x="0" y="3372"/>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5" name="Line 25"/>
              <p:cNvSpPr>
                <a:spLocks noChangeShapeType="1"/>
              </p:cNvSpPr>
              <p:nvPr userDrawn="1"/>
            </p:nvSpPr>
            <p:spPr bwMode="auto">
              <a:xfrm>
                <a:off x="0" y="346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6" name="Line 26"/>
              <p:cNvSpPr>
                <a:spLocks noChangeShapeType="1"/>
              </p:cNvSpPr>
              <p:nvPr userDrawn="1"/>
            </p:nvSpPr>
            <p:spPr bwMode="auto">
              <a:xfrm>
                <a:off x="0" y="297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7" name="Line 27"/>
              <p:cNvSpPr>
                <a:spLocks noChangeShapeType="1"/>
              </p:cNvSpPr>
              <p:nvPr userDrawn="1"/>
            </p:nvSpPr>
            <p:spPr bwMode="auto">
              <a:xfrm>
                <a:off x="0" y="294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8" name="Line 28"/>
              <p:cNvSpPr>
                <a:spLocks noChangeShapeType="1"/>
              </p:cNvSpPr>
              <p:nvPr userDrawn="1"/>
            </p:nvSpPr>
            <p:spPr bwMode="auto">
              <a:xfrm>
                <a:off x="0" y="332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9" name="Line 29"/>
              <p:cNvSpPr>
                <a:spLocks noChangeShapeType="1"/>
              </p:cNvSpPr>
              <p:nvPr userDrawn="1"/>
            </p:nvSpPr>
            <p:spPr bwMode="auto">
              <a:xfrm>
                <a:off x="0" y="320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0" name="Line 30"/>
              <p:cNvSpPr>
                <a:spLocks noChangeShapeType="1"/>
              </p:cNvSpPr>
              <p:nvPr userDrawn="1"/>
            </p:nvSpPr>
            <p:spPr bwMode="auto">
              <a:xfrm>
                <a:off x="0" y="312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1" name="Line 31"/>
              <p:cNvSpPr>
                <a:spLocks noChangeShapeType="1"/>
              </p:cNvSpPr>
              <p:nvPr userDrawn="1"/>
            </p:nvSpPr>
            <p:spPr bwMode="auto">
              <a:xfrm>
                <a:off x="0" y="330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2" name="Line 32"/>
              <p:cNvSpPr>
                <a:spLocks noChangeShapeType="1"/>
              </p:cNvSpPr>
              <p:nvPr userDrawn="1"/>
            </p:nvSpPr>
            <p:spPr bwMode="auto">
              <a:xfrm>
                <a:off x="0" y="299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3" name="Line 33"/>
              <p:cNvSpPr>
                <a:spLocks noChangeShapeType="1"/>
              </p:cNvSpPr>
              <p:nvPr userDrawn="1"/>
            </p:nvSpPr>
            <p:spPr bwMode="auto">
              <a:xfrm>
                <a:off x="0" y="304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4" name="Line 34"/>
              <p:cNvSpPr>
                <a:spLocks noChangeShapeType="1"/>
              </p:cNvSpPr>
              <p:nvPr userDrawn="1"/>
            </p:nvSpPr>
            <p:spPr bwMode="auto">
              <a:xfrm>
                <a:off x="0" y="324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5" name="Line 35"/>
              <p:cNvSpPr>
                <a:spLocks noChangeShapeType="1"/>
              </p:cNvSpPr>
              <p:nvPr userDrawn="1"/>
            </p:nvSpPr>
            <p:spPr bwMode="auto">
              <a:xfrm>
                <a:off x="0" y="322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6" name="Line 36"/>
              <p:cNvSpPr>
                <a:spLocks noChangeShapeType="1"/>
              </p:cNvSpPr>
              <p:nvPr userDrawn="1"/>
            </p:nvSpPr>
            <p:spPr bwMode="auto">
              <a:xfrm>
                <a:off x="0" y="283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7" name="Line 37"/>
              <p:cNvSpPr>
                <a:spLocks noChangeShapeType="1"/>
              </p:cNvSpPr>
              <p:nvPr userDrawn="1"/>
            </p:nvSpPr>
            <p:spPr bwMode="auto">
              <a:xfrm>
                <a:off x="0" y="275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8" name="Line 38"/>
              <p:cNvSpPr>
                <a:spLocks noChangeShapeType="1"/>
              </p:cNvSpPr>
              <p:nvPr userDrawn="1"/>
            </p:nvSpPr>
            <p:spPr bwMode="auto">
              <a:xfrm>
                <a:off x="0" y="267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9" name="Line 39"/>
              <p:cNvSpPr>
                <a:spLocks noChangeShapeType="1"/>
              </p:cNvSpPr>
              <p:nvPr userDrawn="1"/>
            </p:nvSpPr>
            <p:spPr bwMode="auto">
              <a:xfrm>
                <a:off x="0" y="287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0" name="Line 40"/>
              <p:cNvSpPr>
                <a:spLocks noChangeShapeType="1"/>
              </p:cNvSpPr>
              <p:nvPr userDrawn="1"/>
            </p:nvSpPr>
            <p:spPr bwMode="auto">
              <a:xfrm>
                <a:off x="0" y="285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1" name="Line 41"/>
              <p:cNvSpPr>
                <a:spLocks noChangeShapeType="1"/>
              </p:cNvSpPr>
              <p:nvPr userDrawn="1"/>
            </p:nvSpPr>
            <p:spPr bwMode="auto">
              <a:xfrm>
                <a:off x="0" y="2554"/>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2" name="Line 42"/>
              <p:cNvSpPr>
                <a:spLocks noChangeShapeType="1"/>
              </p:cNvSpPr>
              <p:nvPr userDrawn="1"/>
            </p:nvSpPr>
            <p:spPr bwMode="auto">
              <a:xfrm>
                <a:off x="0" y="2590"/>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3" name="Line 43"/>
              <p:cNvSpPr>
                <a:spLocks noChangeShapeType="1"/>
              </p:cNvSpPr>
              <p:nvPr userDrawn="1"/>
            </p:nvSpPr>
            <p:spPr bwMode="auto">
              <a:xfrm>
                <a:off x="0" y="2623"/>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4" name="Line 44"/>
              <p:cNvSpPr>
                <a:spLocks noChangeShapeType="1"/>
              </p:cNvSpPr>
              <p:nvPr userDrawn="1"/>
            </p:nvSpPr>
            <p:spPr bwMode="auto">
              <a:xfrm>
                <a:off x="0" y="246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5" name="Line 45"/>
              <p:cNvSpPr>
                <a:spLocks noChangeShapeType="1"/>
              </p:cNvSpPr>
              <p:nvPr userDrawn="1"/>
            </p:nvSpPr>
            <p:spPr bwMode="auto">
              <a:xfrm>
                <a:off x="0" y="2416"/>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6" name="Line 46"/>
              <p:cNvSpPr>
                <a:spLocks noChangeShapeType="1"/>
              </p:cNvSpPr>
              <p:nvPr userDrawn="1"/>
            </p:nvSpPr>
            <p:spPr bwMode="auto">
              <a:xfrm>
                <a:off x="0" y="250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7" name="Line 47"/>
              <p:cNvSpPr>
                <a:spLocks noChangeShapeType="1"/>
              </p:cNvSpPr>
              <p:nvPr userDrawn="1"/>
            </p:nvSpPr>
            <p:spPr bwMode="auto">
              <a:xfrm>
                <a:off x="0" y="2371"/>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8" name="Line 48"/>
              <p:cNvSpPr>
                <a:spLocks noChangeShapeType="1"/>
              </p:cNvSpPr>
              <p:nvPr userDrawn="1"/>
            </p:nvSpPr>
            <p:spPr bwMode="auto">
              <a:xfrm>
                <a:off x="0" y="2245"/>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9" name="Line 49"/>
              <p:cNvSpPr>
                <a:spLocks noChangeShapeType="1"/>
              </p:cNvSpPr>
              <p:nvPr userDrawn="1"/>
            </p:nvSpPr>
            <p:spPr bwMode="auto">
              <a:xfrm>
                <a:off x="0" y="235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0" name="Line 50"/>
              <p:cNvSpPr>
                <a:spLocks noChangeShapeType="1"/>
              </p:cNvSpPr>
              <p:nvPr userDrawn="1"/>
            </p:nvSpPr>
            <p:spPr bwMode="auto">
              <a:xfrm>
                <a:off x="0" y="2290"/>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1" name="Line 51"/>
              <p:cNvSpPr>
                <a:spLocks noChangeShapeType="1"/>
              </p:cNvSpPr>
              <p:nvPr userDrawn="1"/>
            </p:nvSpPr>
            <p:spPr bwMode="auto">
              <a:xfrm>
                <a:off x="0" y="2269"/>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2" name="Line 52"/>
              <p:cNvSpPr>
                <a:spLocks noChangeShapeType="1"/>
              </p:cNvSpPr>
              <p:nvPr userDrawn="1"/>
            </p:nvSpPr>
            <p:spPr bwMode="auto">
              <a:xfrm>
                <a:off x="0" y="213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3" name="Line 53"/>
              <p:cNvSpPr>
                <a:spLocks noChangeShapeType="1"/>
              </p:cNvSpPr>
              <p:nvPr userDrawn="1"/>
            </p:nvSpPr>
            <p:spPr bwMode="auto">
              <a:xfrm>
                <a:off x="0" y="216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4" name="Line 54"/>
              <p:cNvSpPr>
                <a:spLocks noChangeShapeType="1"/>
              </p:cNvSpPr>
              <p:nvPr userDrawn="1"/>
            </p:nvSpPr>
            <p:spPr bwMode="auto">
              <a:xfrm>
                <a:off x="0" y="219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5" name="Line 55"/>
              <p:cNvSpPr>
                <a:spLocks noChangeShapeType="1"/>
              </p:cNvSpPr>
              <p:nvPr userDrawn="1"/>
            </p:nvSpPr>
            <p:spPr bwMode="auto">
              <a:xfrm>
                <a:off x="0" y="204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6" name="Line 56"/>
              <p:cNvSpPr>
                <a:spLocks noChangeShapeType="1"/>
              </p:cNvSpPr>
              <p:nvPr userDrawn="1"/>
            </p:nvSpPr>
            <p:spPr bwMode="auto">
              <a:xfrm>
                <a:off x="0" y="1992"/>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7" name="Line 57"/>
              <p:cNvSpPr>
                <a:spLocks noChangeShapeType="1"/>
              </p:cNvSpPr>
              <p:nvPr userDrawn="1"/>
            </p:nvSpPr>
            <p:spPr bwMode="auto">
              <a:xfrm>
                <a:off x="0" y="208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8" name="Line 58"/>
              <p:cNvSpPr>
                <a:spLocks noChangeShapeType="1"/>
              </p:cNvSpPr>
              <p:nvPr userDrawn="1"/>
            </p:nvSpPr>
            <p:spPr bwMode="auto">
              <a:xfrm>
                <a:off x="0" y="159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9" name="Line 59"/>
              <p:cNvSpPr>
                <a:spLocks noChangeShapeType="1"/>
              </p:cNvSpPr>
              <p:nvPr userDrawn="1"/>
            </p:nvSpPr>
            <p:spPr bwMode="auto">
              <a:xfrm>
                <a:off x="0" y="156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0" name="Line 60"/>
              <p:cNvSpPr>
                <a:spLocks noChangeShapeType="1"/>
              </p:cNvSpPr>
              <p:nvPr userDrawn="1"/>
            </p:nvSpPr>
            <p:spPr bwMode="auto">
              <a:xfrm>
                <a:off x="0" y="194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1" name="Line 61"/>
              <p:cNvSpPr>
                <a:spLocks noChangeShapeType="1"/>
              </p:cNvSpPr>
              <p:nvPr userDrawn="1"/>
            </p:nvSpPr>
            <p:spPr bwMode="auto">
              <a:xfrm>
                <a:off x="0" y="182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2" name="Line 62"/>
              <p:cNvSpPr>
                <a:spLocks noChangeShapeType="1"/>
              </p:cNvSpPr>
              <p:nvPr userDrawn="1"/>
            </p:nvSpPr>
            <p:spPr bwMode="auto">
              <a:xfrm>
                <a:off x="0" y="174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3" name="Line 63"/>
              <p:cNvSpPr>
                <a:spLocks noChangeShapeType="1"/>
              </p:cNvSpPr>
              <p:nvPr userDrawn="1"/>
            </p:nvSpPr>
            <p:spPr bwMode="auto">
              <a:xfrm>
                <a:off x="0" y="192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4" name="Line 64"/>
              <p:cNvSpPr>
                <a:spLocks noChangeShapeType="1"/>
              </p:cNvSpPr>
              <p:nvPr userDrawn="1"/>
            </p:nvSpPr>
            <p:spPr bwMode="auto">
              <a:xfrm>
                <a:off x="0" y="161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5" name="Line 65"/>
              <p:cNvSpPr>
                <a:spLocks noChangeShapeType="1"/>
              </p:cNvSpPr>
              <p:nvPr userDrawn="1"/>
            </p:nvSpPr>
            <p:spPr bwMode="auto">
              <a:xfrm>
                <a:off x="0" y="166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6" name="Line 66"/>
              <p:cNvSpPr>
                <a:spLocks noChangeShapeType="1"/>
              </p:cNvSpPr>
              <p:nvPr userDrawn="1"/>
            </p:nvSpPr>
            <p:spPr bwMode="auto">
              <a:xfrm>
                <a:off x="0" y="186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7" name="Line 67"/>
              <p:cNvSpPr>
                <a:spLocks noChangeShapeType="1"/>
              </p:cNvSpPr>
              <p:nvPr userDrawn="1"/>
            </p:nvSpPr>
            <p:spPr bwMode="auto">
              <a:xfrm>
                <a:off x="0" y="184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8" name="Line 68"/>
              <p:cNvSpPr>
                <a:spLocks noChangeShapeType="1"/>
              </p:cNvSpPr>
              <p:nvPr userDrawn="1"/>
            </p:nvSpPr>
            <p:spPr bwMode="auto">
              <a:xfrm>
                <a:off x="0" y="1437"/>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9" name="Line 69"/>
              <p:cNvSpPr>
                <a:spLocks noChangeShapeType="1"/>
              </p:cNvSpPr>
              <p:nvPr userDrawn="1"/>
            </p:nvSpPr>
            <p:spPr bwMode="auto">
              <a:xfrm>
                <a:off x="0" y="1473"/>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0" name="Line 70"/>
              <p:cNvSpPr>
                <a:spLocks noChangeShapeType="1"/>
              </p:cNvSpPr>
              <p:nvPr userDrawn="1"/>
            </p:nvSpPr>
            <p:spPr bwMode="auto">
              <a:xfrm>
                <a:off x="0" y="150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1" name="Line 71"/>
              <p:cNvSpPr>
                <a:spLocks noChangeShapeType="1"/>
              </p:cNvSpPr>
              <p:nvPr userDrawn="1"/>
            </p:nvSpPr>
            <p:spPr bwMode="auto">
              <a:xfrm>
                <a:off x="0" y="1347"/>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2" name="Line 72"/>
              <p:cNvSpPr>
                <a:spLocks noChangeShapeType="1"/>
              </p:cNvSpPr>
              <p:nvPr userDrawn="1"/>
            </p:nvSpPr>
            <p:spPr bwMode="auto">
              <a:xfrm>
                <a:off x="0" y="1392"/>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3" name="Line 73"/>
              <p:cNvSpPr>
                <a:spLocks noChangeShapeType="1"/>
              </p:cNvSpPr>
              <p:nvPr userDrawn="1"/>
            </p:nvSpPr>
            <p:spPr bwMode="auto">
              <a:xfrm>
                <a:off x="0" y="101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4" name="Line 74"/>
              <p:cNvSpPr>
                <a:spLocks noChangeShapeType="1"/>
              </p:cNvSpPr>
              <p:nvPr userDrawn="1"/>
            </p:nvSpPr>
            <p:spPr bwMode="auto">
              <a:xfrm>
                <a:off x="0" y="98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5" name="Line 75"/>
              <p:cNvSpPr>
                <a:spLocks noChangeShapeType="1"/>
              </p:cNvSpPr>
              <p:nvPr userDrawn="1"/>
            </p:nvSpPr>
            <p:spPr bwMode="auto">
              <a:xfrm>
                <a:off x="0" y="124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6" name="Line 76"/>
              <p:cNvSpPr>
                <a:spLocks noChangeShapeType="1"/>
              </p:cNvSpPr>
              <p:nvPr userDrawn="1"/>
            </p:nvSpPr>
            <p:spPr bwMode="auto">
              <a:xfrm>
                <a:off x="0" y="1163"/>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7" name="Line 77"/>
              <p:cNvSpPr>
                <a:spLocks noChangeShapeType="1"/>
              </p:cNvSpPr>
              <p:nvPr userDrawn="1"/>
            </p:nvSpPr>
            <p:spPr bwMode="auto">
              <a:xfrm>
                <a:off x="0" y="1037"/>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8" name="Line 78"/>
              <p:cNvSpPr>
                <a:spLocks noChangeShapeType="1"/>
              </p:cNvSpPr>
              <p:nvPr userDrawn="1"/>
            </p:nvSpPr>
            <p:spPr bwMode="auto">
              <a:xfrm>
                <a:off x="0" y="109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9" name="Line 79"/>
              <p:cNvSpPr>
                <a:spLocks noChangeShapeType="1"/>
              </p:cNvSpPr>
              <p:nvPr userDrawn="1"/>
            </p:nvSpPr>
            <p:spPr bwMode="auto">
              <a:xfrm>
                <a:off x="0" y="128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0" name="Line 80"/>
              <p:cNvSpPr>
                <a:spLocks noChangeShapeType="1"/>
              </p:cNvSpPr>
              <p:nvPr userDrawn="1"/>
            </p:nvSpPr>
            <p:spPr bwMode="auto">
              <a:xfrm>
                <a:off x="0" y="126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1" name="Line 81"/>
              <p:cNvSpPr>
                <a:spLocks noChangeShapeType="1"/>
              </p:cNvSpPr>
              <p:nvPr userDrawn="1"/>
            </p:nvSpPr>
            <p:spPr bwMode="auto">
              <a:xfrm>
                <a:off x="0" y="86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2" name="Line 82"/>
              <p:cNvSpPr>
                <a:spLocks noChangeShapeType="1"/>
              </p:cNvSpPr>
              <p:nvPr userDrawn="1"/>
            </p:nvSpPr>
            <p:spPr bwMode="auto">
              <a:xfrm>
                <a:off x="0" y="89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3" name="Line 83"/>
              <p:cNvSpPr>
                <a:spLocks noChangeShapeType="1"/>
              </p:cNvSpPr>
              <p:nvPr userDrawn="1"/>
            </p:nvSpPr>
            <p:spPr bwMode="auto">
              <a:xfrm>
                <a:off x="0" y="92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4" name="Line 84"/>
              <p:cNvSpPr>
                <a:spLocks noChangeShapeType="1"/>
              </p:cNvSpPr>
              <p:nvPr userDrawn="1"/>
            </p:nvSpPr>
            <p:spPr bwMode="auto">
              <a:xfrm>
                <a:off x="0" y="77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5" name="Line 85"/>
              <p:cNvSpPr>
                <a:spLocks noChangeShapeType="1"/>
              </p:cNvSpPr>
              <p:nvPr userDrawn="1"/>
            </p:nvSpPr>
            <p:spPr bwMode="auto">
              <a:xfrm>
                <a:off x="0" y="81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6" name="Line 86"/>
              <p:cNvSpPr>
                <a:spLocks noChangeShapeType="1"/>
              </p:cNvSpPr>
              <p:nvPr userDrawn="1"/>
            </p:nvSpPr>
            <p:spPr bwMode="auto">
              <a:xfrm>
                <a:off x="0" y="71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7" name="Line 87"/>
              <p:cNvSpPr>
                <a:spLocks noChangeShapeType="1"/>
              </p:cNvSpPr>
              <p:nvPr userDrawn="1"/>
            </p:nvSpPr>
            <p:spPr bwMode="auto">
              <a:xfrm>
                <a:off x="0" y="646"/>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8" name="Line 88"/>
              <p:cNvSpPr>
                <a:spLocks noChangeShapeType="1"/>
              </p:cNvSpPr>
              <p:nvPr userDrawn="1"/>
            </p:nvSpPr>
            <p:spPr bwMode="auto">
              <a:xfrm>
                <a:off x="0" y="522"/>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9" name="Line 89"/>
              <p:cNvSpPr>
                <a:spLocks noChangeShapeType="1"/>
              </p:cNvSpPr>
              <p:nvPr userDrawn="1"/>
            </p:nvSpPr>
            <p:spPr bwMode="auto">
              <a:xfrm>
                <a:off x="0" y="558"/>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0" name="Line 90"/>
              <p:cNvSpPr>
                <a:spLocks noChangeShapeType="1"/>
              </p:cNvSpPr>
              <p:nvPr userDrawn="1"/>
            </p:nvSpPr>
            <p:spPr bwMode="auto">
              <a:xfrm>
                <a:off x="0" y="591"/>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1" name="Line 91"/>
              <p:cNvSpPr>
                <a:spLocks noChangeShapeType="1"/>
              </p:cNvSpPr>
              <p:nvPr userDrawn="1"/>
            </p:nvSpPr>
            <p:spPr bwMode="auto">
              <a:xfrm>
                <a:off x="0" y="432"/>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2" name="Line 92"/>
              <p:cNvSpPr>
                <a:spLocks noChangeShapeType="1"/>
              </p:cNvSpPr>
              <p:nvPr userDrawn="1"/>
            </p:nvSpPr>
            <p:spPr bwMode="auto">
              <a:xfrm>
                <a:off x="0" y="38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3" name="Line 93"/>
              <p:cNvSpPr>
                <a:spLocks noChangeShapeType="1"/>
              </p:cNvSpPr>
              <p:nvPr userDrawn="1"/>
            </p:nvSpPr>
            <p:spPr bwMode="auto">
              <a:xfrm>
                <a:off x="0" y="47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4" name="Line 94"/>
              <p:cNvSpPr>
                <a:spLocks noChangeShapeType="1"/>
              </p:cNvSpPr>
              <p:nvPr userDrawn="1"/>
            </p:nvSpPr>
            <p:spPr bwMode="auto">
              <a:xfrm>
                <a:off x="0" y="33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5" name="Line 95"/>
              <p:cNvSpPr>
                <a:spLocks noChangeShapeType="1"/>
              </p:cNvSpPr>
              <p:nvPr userDrawn="1"/>
            </p:nvSpPr>
            <p:spPr bwMode="auto">
              <a:xfrm>
                <a:off x="0" y="31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6" name="Line 96"/>
              <p:cNvSpPr>
                <a:spLocks noChangeShapeType="1"/>
              </p:cNvSpPr>
              <p:nvPr userDrawn="1"/>
            </p:nvSpPr>
            <p:spPr bwMode="auto">
              <a:xfrm>
                <a:off x="0" y="258"/>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7" name="Line 97"/>
              <p:cNvSpPr>
                <a:spLocks noChangeShapeType="1"/>
              </p:cNvSpPr>
              <p:nvPr userDrawn="1"/>
            </p:nvSpPr>
            <p:spPr bwMode="auto">
              <a:xfrm>
                <a:off x="0" y="7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8" name="Line 98"/>
              <p:cNvSpPr>
                <a:spLocks noChangeShapeType="1"/>
              </p:cNvSpPr>
              <p:nvPr userDrawn="1"/>
            </p:nvSpPr>
            <p:spPr bwMode="auto">
              <a:xfrm>
                <a:off x="0" y="43"/>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9" name="Line 99"/>
              <p:cNvSpPr>
                <a:spLocks noChangeShapeType="1"/>
              </p:cNvSpPr>
              <p:nvPr userDrawn="1"/>
            </p:nvSpPr>
            <p:spPr bwMode="auto">
              <a:xfrm>
                <a:off x="0" y="9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0" name="Line 100"/>
              <p:cNvSpPr>
                <a:spLocks noChangeShapeType="1"/>
              </p:cNvSpPr>
              <p:nvPr userDrawn="1"/>
            </p:nvSpPr>
            <p:spPr bwMode="auto">
              <a:xfrm>
                <a:off x="0" y="145"/>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1" name="Line 101"/>
              <p:cNvSpPr>
                <a:spLocks noChangeShapeType="1"/>
              </p:cNvSpPr>
              <p:nvPr userDrawn="1"/>
            </p:nvSpPr>
            <p:spPr bwMode="auto">
              <a:xfrm>
                <a:off x="0" y="202"/>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22" name="Group 102"/>
            <p:cNvGrpSpPr>
              <a:grpSpLocks/>
            </p:cNvGrpSpPr>
            <p:nvPr userDrawn="1"/>
          </p:nvGrpSpPr>
          <p:grpSpPr bwMode="auto">
            <a:xfrm>
              <a:off x="400" y="205"/>
              <a:ext cx="5216" cy="1123"/>
              <a:chOff x="400" y="205"/>
              <a:chExt cx="5216" cy="1123"/>
            </a:xfrm>
          </p:grpSpPr>
          <p:sp>
            <p:nvSpPr>
              <p:cNvPr id="5223" name="Rectangle 103"/>
              <p:cNvSpPr>
                <a:spLocks noChangeArrowheads="1"/>
              </p:cNvSpPr>
              <p:nvPr userDrawn="1"/>
            </p:nvSpPr>
            <p:spPr bwMode="auto">
              <a:xfrm>
                <a:off x="557" y="205"/>
                <a:ext cx="313" cy="91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4" name="Rectangle 104"/>
              <p:cNvSpPr>
                <a:spLocks noChangeArrowheads="1"/>
              </p:cNvSpPr>
              <p:nvPr userDrawn="1"/>
            </p:nvSpPr>
            <p:spPr bwMode="auto">
              <a:xfrm>
                <a:off x="400" y="288"/>
                <a:ext cx="3567" cy="49"/>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 name="Rectangle 105"/>
              <p:cNvSpPr>
                <a:spLocks noChangeArrowheads="1"/>
              </p:cNvSpPr>
              <p:nvPr userDrawn="1"/>
            </p:nvSpPr>
            <p:spPr bwMode="auto">
              <a:xfrm>
                <a:off x="4599" y="1115"/>
                <a:ext cx="929" cy="2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6" name="Rectangle 106"/>
              <p:cNvSpPr>
                <a:spLocks noChangeArrowheads="1"/>
              </p:cNvSpPr>
              <p:nvPr userDrawn="1"/>
            </p:nvSpPr>
            <p:spPr bwMode="auto">
              <a:xfrm>
                <a:off x="2049" y="1211"/>
                <a:ext cx="3567" cy="49"/>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5227" name="Rectangle 107"/>
          <p:cNvSpPr>
            <a:spLocks noGrp="1" noChangeArrowheads="1"/>
          </p:cNvSpPr>
          <p:nvPr>
            <p:ph type="body" idx="1"/>
          </p:nvPr>
        </p:nvSpPr>
        <p:spPr bwMode="auto">
          <a:xfrm>
            <a:off x="809625" y="2214563"/>
            <a:ext cx="7958138" cy="388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228" name="Rectangle 108"/>
          <p:cNvSpPr>
            <a:spLocks noGrp="1" noChangeArrowheads="1"/>
          </p:cNvSpPr>
          <p:nvPr>
            <p:ph type="dt" sz="half" idx="2"/>
          </p:nvPr>
        </p:nvSpPr>
        <p:spPr bwMode="auto">
          <a:xfrm>
            <a:off x="809625" y="6373813"/>
            <a:ext cx="1905000" cy="457200"/>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solidFill>
                  <a:schemeClr val="folHlink"/>
                </a:solidFill>
              </a:defRPr>
            </a:lvl1pPr>
          </a:lstStyle>
          <a:p>
            <a:endParaRPr lang="en-US"/>
          </a:p>
        </p:txBody>
      </p:sp>
      <p:sp>
        <p:nvSpPr>
          <p:cNvPr id="5229" name="Rectangle 109"/>
          <p:cNvSpPr>
            <a:spLocks noGrp="1" noChangeArrowheads="1"/>
          </p:cNvSpPr>
          <p:nvPr>
            <p:ph type="ftr" sz="quarter" idx="3"/>
          </p:nvPr>
        </p:nvSpPr>
        <p:spPr bwMode="auto">
          <a:xfrm>
            <a:off x="3132138" y="6376988"/>
            <a:ext cx="3086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solidFill>
                  <a:schemeClr val="folHlink"/>
                </a:solidFill>
              </a:defRPr>
            </a:lvl1pPr>
          </a:lstStyle>
          <a:p>
            <a:endParaRPr lang="en-US"/>
          </a:p>
        </p:txBody>
      </p:sp>
      <p:sp>
        <p:nvSpPr>
          <p:cNvPr id="5230" name="Rectangle 110"/>
          <p:cNvSpPr>
            <a:spLocks noGrp="1" noChangeArrowheads="1"/>
          </p:cNvSpPr>
          <p:nvPr>
            <p:ph type="sldNum" sz="quarter" idx="4"/>
          </p:nvPr>
        </p:nvSpPr>
        <p:spPr bwMode="auto">
          <a:xfrm>
            <a:off x="6589713" y="6376988"/>
            <a:ext cx="2193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solidFill>
                  <a:schemeClr val="folHlink"/>
                </a:solidFill>
              </a:defRPr>
            </a:lvl1pPr>
          </a:lstStyle>
          <a:p>
            <a:fld id="{C2404936-F73B-425E-9AD0-271BEB48640B}" type="slidenum">
              <a:rPr lang="en-US"/>
              <a:pPr/>
              <a:t>‹#›</a:t>
            </a:fld>
            <a:endParaRPr lang="en-US"/>
          </a:p>
        </p:txBody>
      </p:sp>
      <p:sp>
        <p:nvSpPr>
          <p:cNvPr id="5231" name="Rectangle 111"/>
          <p:cNvSpPr>
            <a:spLocks noGrp="1" noChangeArrowheads="1"/>
          </p:cNvSpPr>
          <p:nvPr>
            <p:ph type="title"/>
          </p:nvPr>
        </p:nvSpPr>
        <p:spPr bwMode="auto">
          <a:xfrm>
            <a:off x="1371600" y="609600"/>
            <a:ext cx="7378700" cy="1143000"/>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5232" name="Picture 112" descr="mheader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581400" y="6383338"/>
            <a:ext cx="2057400" cy="47466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lnSpc>
          <a:spcPct val="85000"/>
        </a:lnSpc>
        <a:spcBef>
          <a:spcPct val="0"/>
        </a:spcBef>
        <a:spcAft>
          <a:spcPct val="0"/>
        </a:spcAft>
        <a:defRPr sz="4400">
          <a:solidFill>
            <a:schemeClr val="tx2"/>
          </a:solidFill>
          <a:latin typeface="+mj-lt"/>
          <a:ea typeface="+mj-ea"/>
          <a:cs typeface="+mj-cs"/>
        </a:defRPr>
      </a:lvl1pPr>
      <a:lvl2pPr algn="ctr" rtl="0" fontAlgn="base">
        <a:lnSpc>
          <a:spcPct val="85000"/>
        </a:lnSpc>
        <a:spcBef>
          <a:spcPct val="0"/>
        </a:spcBef>
        <a:spcAft>
          <a:spcPct val="0"/>
        </a:spcAft>
        <a:defRPr sz="4400">
          <a:solidFill>
            <a:schemeClr val="tx2"/>
          </a:solidFill>
          <a:latin typeface="Times New Roman" pitchFamily="16" charset="0"/>
        </a:defRPr>
      </a:lvl2pPr>
      <a:lvl3pPr algn="ctr" rtl="0" fontAlgn="base">
        <a:lnSpc>
          <a:spcPct val="85000"/>
        </a:lnSpc>
        <a:spcBef>
          <a:spcPct val="0"/>
        </a:spcBef>
        <a:spcAft>
          <a:spcPct val="0"/>
        </a:spcAft>
        <a:defRPr sz="4400">
          <a:solidFill>
            <a:schemeClr val="tx2"/>
          </a:solidFill>
          <a:latin typeface="Times New Roman" pitchFamily="16" charset="0"/>
        </a:defRPr>
      </a:lvl3pPr>
      <a:lvl4pPr algn="ctr" rtl="0" fontAlgn="base">
        <a:lnSpc>
          <a:spcPct val="85000"/>
        </a:lnSpc>
        <a:spcBef>
          <a:spcPct val="0"/>
        </a:spcBef>
        <a:spcAft>
          <a:spcPct val="0"/>
        </a:spcAft>
        <a:defRPr sz="4400">
          <a:solidFill>
            <a:schemeClr val="tx2"/>
          </a:solidFill>
          <a:latin typeface="Times New Roman" pitchFamily="16" charset="0"/>
        </a:defRPr>
      </a:lvl4pPr>
      <a:lvl5pPr algn="ctr" rtl="0" fontAlgn="base">
        <a:lnSpc>
          <a:spcPct val="85000"/>
        </a:lnSpc>
        <a:spcBef>
          <a:spcPct val="0"/>
        </a:spcBef>
        <a:spcAft>
          <a:spcPct val="0"/>
        </a:spcAft>
        <a:defRPr sz="4400">
          <a:solidFill>
            <a:schemeClr val="tx2"/>
          </a:solidFill>
          <a:latin typeface="Times New Roman" pitchFamily="16" charset="0"/>
        </a:defRPr>
      </a:lvl5pPr>
      <a:lvl6pPr marL="457200" algn="ctr" rtl="0" fontAlgn="base">
        <a:lnSpc>
          <a:spcPct val="85000"/>
        </a:lnSpc>
        <a:spcBef>
          <a:spcPct val="0"/>
        </a:spcBef>
        <a:spcAft>
          <a:spcPct val="0"/>
        </a:spcAft>
        <a:defRPr sz="4400">
          <a:solidFill>
            <a:schemeClr val="tx2"/>
          </a:solidFill>
          <a:latin typeface="Times New Roman" pitchFamily="16" charset="0"/>
        </a:defRPr>
      </a:lvl6pPr>
      <a:lvl7pPr marL="914400" algn="ctr" rtl="0" fontAlgn="base">
        <a:lnSpc>
          <a:spcPct val="85000"/>
        </a:lnSpc>
        <a:spcBef>
          <a:spcPct val="0"/>
        </a:spcBef>
        <a:spcAft>
          <a:spcPct val="0"/>
        </a:spcAft>
        <a:defRPr sz="4400">
          <a:solidFill>
            <a:schemeClr val="tx2"/>
          </a:solidFill>
          <a:latin typeface="Times New Roman" pitchFamily="16" charset="0"/>
        </a:defRPr>
      </a:lvl7pPr>
      <a:lvl8pPr marL="1371600" algn="ctr" rtl="0" fontAlgn="base">
        <a:lnSpc>
          <a:spcPct val="85000"/>
        </a:lnSpc>
        <a:spcBef>
          <a:spcPct val="0"/>
        </a:spcBef>
        <a:spcAft>
          <a:spcPct val="0"/>
        </a:spcAft>
        <a:defRPr sz="4400">
          <a:solidFill>
            <a:schemeClr val="tx2"/>
          </a:solidFill>
          <a:latin typeface="Times New Roman" pitchFamily="16" charset="0"/>
        </a:defRPr>
      </a:lvl8pPr>
      <a:lvl9pPr marL="1828800" algn="ctr" rtl="0" fontAlgn="base">
        <a:lnSpc>
          <a:spcPct val="85000"/>
        </a:lnSpc>
        <a:spcBef>
          <a:spcPct val="0"/>
        </a:spcBef>
        <a:spcAft>
          <a:spcPct val="0"/>
        </a:spcAft>
        <a:defRPr sz="4400">
          <a:solidFill>
            <a:schemeClr val="tx2"/>
          </a:solidFill>
          <a:latin typeface="Times New Roman" pitchFamily="16" charset="0"/>
        </a:defRPr>
      </a:lvl9pPr>
    </p:titleStyle>
    <p:bodyStyle>
      <a:lvl1pPr marL="342900" indent="-342900" algn="l" rtl="0" fontAlgn="base">
        <a:spcBef>
          <a:spcPct val="20000"/>
        </a:spcBef>
        <a:spcAft>
          <a:spcPct val="0"/>
        </a:spcAft>
        <a:buClr>
          <a:schemeClr val="accent2"/>
        </a:buClr>
        <a:buFont typeface="Wingdings" charset="2"/>
        <a:buChar char="w"/>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55000"/>
        <a:buFont typeface="Wingdings" charset="2"/>
        <a:buChar char="n"/>
        <a:defRPr sz="2800">
          <a:solidFill>
            <a:schemeClr val="tx1"/>
          </a:solidFill>
          <a:latin typeface="+mn-lt"/>
        </a:defRPr>
      </a:lvl2pPr>
      <a:lvl3pPr marL="1085850" indent="-228600" algn="l" rtl="0" fontAlgn="base">
        <a:spcBef>
          <a:spcPct val="20000"/>
        </a:spcBef>
        <a:spcAft>
          <a:spcPct val="0"/>
        </a:spcAft>
        <a:buClr>
          <a:schemeClr val="accent2"/>
        </a:buClr>
        <a:buSzPct val="65000"/>
        <a:buFont typeface="Wingdings" charset="2"/>
        <a:buChar char="l"/>
        <a:defRPr sz="2400">
          <a:solidFill>
            <a:schemeClr val="tx1"/>
          </a:solidFill>
          <a:latin typeface="+mn-lt"/>
        </a:defRPr>
      </a:lvl3pPr>
      <a:lvl4pPr marL="1428750" indent="-228600" algn="l" rtl="0" fontAlgn="base">
        <a:spcBef>
          <a:spcPct val="20000"/>
        </a:spcBef>
        <a:spcAft>
          <a:spcPct val="0"/>
        </a:spcAft>
        <a:buClr>
          <a:schemeClr val="accent2"/>
        </a:buClr>
        <a:buSzPct val="85000"/>
        <a:buFont typeface="Wingdings" charset="2"/>
        <a:buChar char="w"/>
        <a:defRPr sz="2000">
          <a:solidFill>
            <a:schemeClr val="tx1"/>
          </a:solidFill>
          <a:latin typeface="+mn-lt"/>
        </a:defRPr>
      </a:lvl4pPr>
      <a:lvl5pPr marL="1771650" indent="-228600" algn="l" rtl="0" fontAlgn="base">
        <a:spcBef>
          <a:spcPct val="20000"/>
        </a:spcBef>
        <a:spcAft>
          <a:spcPct val="0"/>
        </a:spcAft>
        <a:buClr>
          <a:schemeClr val="accent2"/>
        </a:buClr>
        <a:buSzPct val="80000"/>
        <a:buFont typeface="Wingdings" charset="2"/>
        <a:buChar char="§"/>
        <a:defRPr>
          <a:solidFill>
            <a:schemeClr val="tx1"/>
          </a:solidFill>
          <a:latin typeface="+mn-lt"/>
        </a:defRPr>
      </a:lvl5pPr>
      <a:lvl6pPr marL="2228850" indent="-228600" algn="l" rtl="0" fontAlgn="base">
        <a:spcBef>
          <a:spcPct val="20000"/>
        </a:spcBef>
        <a:spcAft>
          <a:spcPct val="0"/>
        </a:spcAft>
        <a:buClr>
          <a:schemeClr val="accent2"/>
        </a:buClr>
        <a:buSzPct val="80000"/>
        <a:buFont typeface="Wingdings" charset="2"/>
        <a:buChar char="§"/>
        <a:defRPr>
          <a:solidFill>
            <a:schemeClr val="tx1"/>
          </a:solidFill>
          <a:latin typeface="+mn-lt"/>
        </a:defRPr>
      </a:lvl6pPr>
      <a:lvl7pPr marL="2686050" indent="-228600" algn="l" rtl="0" fontAlgn="base">
        <a:spcBef>
          <a:spcPct val="20000"/>
        </a:spcBef>
        <a:spcAft>
          <a:spcPct val="0"/>
        </a:spcAft>
        <a:buClr>
          <a:schemeClr val="accent2"/>
        </a:buClr>
        <a:buSzPct val="80000"/>
        <a:buFont typeface="Wingdings" charset="2"/>
        <a:buChar char="§"/>
        <a:defRPr>
          <a:solidFill>
            <a:schemeClr val="tx1"/>
          </a:solidFill>
          <a:latin typeface="+mn-lt"/>
        </a:defRPr>
      </a:lvl7pPr>
      <a:lvl8pPr marL="3143250" indent="-228600" algn="l" rtl="0" fontAlgn="base">
        <a:spcBef>
          <a:spcPct val="20000"/>
        </a:spcBef>
        <a:spcAft>
          <a:spcPct val="0"/>
        </a:spcAft>
        <a:buClr>
          <a:schemeClr val="accent2"/>
        </a:buClr>
        <a:buSzPct val="80000"/>
        <a:buFont typeface="Wingdings" charset="2"/>
        <a:buChar char="§"/>
        <a:defRPr>
          <a:solidFill>
            <a:schemeClr val="tx1"/>
          </a:solidFill>
          <a:latin typeface="+mn-lt"/>
        </a:defRPr>
      </a:lvl8pPr>
      <a:lvl9pPr marL="3600450" indent="-228600" algn="l" rtl="0" fontAlgn="base">
        <a:spcBef>
          <a:spcPct val="20000"/>
        </a:spcBef>
        <a:spcAft>
          <a:spcPct val="0"/>
        </a:spcAft>
        <a:buClr>
          <a:schemeClr val="accent2"/>
        </a:buClr>
        <a:buSzPct val="80000"/>
        <a:buFont typeface="Wingdings"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Forward Chaining</a:t>
            </a:r>
          </a:p>
        </p:txBody>
      </p:sp>
      <p:sp>
        <p:nvSpPr>
          <p:cNvPr id="25603" name="Rectangle 3"/>
          <p:cNvSpPr>
            <a:spLocks noGrp="1" noChangeArrowheads="1"/>
          </p:cNvSpPr>
          <p:nvPr>
            <p:ph type="body" idx="1"/>
          </p:nvPr>
        </p:nvSpPr>
        <p:spPr/>
        <p:txBody>
          <a:bodyPr/>
          <a:lstStyle/>
          <a:p>
            <a:r>
              <a:rPr lang="en-US"/>
              <a:t>DFS can supply compatible bindings for forward chaining</a:t>
            </a:r>
          </a:p>
          <a:p>
            <a:endParaRPr lang="en-US"/>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Rules and Cognition</a:t>
            </a:r>
          </a:p>
        </p:txBody>
      </p:sp>
      <p:sp>
        <p:nvSpPr>
          <p:cNvPr id="102403" name="Rectangle 3"/>
          <p:cNvSpPr>
            <a:spLocks noGrp="1" noChangeArrowheads="1"/>
          </p:cNvSpPr>
          <p:nvPr>
            <p:ph type="body" idx="1"/>
          </p:nvPr>
        </p:nvSpPr>
        <p:spPr/>
        <p:txBody>
          <a:bodyPr/>
          <a:lstStyle/>
          <a:p>
            <a:r>
              <a:rPr lang="en-US"/>
              <a:t>RBS can explain their reasoning</a:t>
            </a:r>
          </a:p>
          <a:p>
            <a:r>
              <a:rPr lang="en-US"/>
              <a:t>Why did you show that swifty is a mammal? Because I wanted to use rule 6 to show that the animal is a carnivore</a:t>
            </a:r>
          </a:p>
          <a:p>
            <a:r>
              <a:rPr lang="en-US"/>
              <a:t>Why..? Report the assertions to the then sides of all rules that used the assertion referenced in the question.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t>Knowledge Acquisition</a:t>
            </a:r>
          </a:p>
        </p:txBody>
      </p:sp>
      <p:sp>
        <p:nvSpPr>
          <p:cNvPr id="103427" name="Rectangle 3"/>
          <p:cNvSpPr>
            <a:spLocks noGrp="1" noChangeArrowheads="1"/>
          </p:cNvSpPr>
          <p:nvPr>
            <p:ph type="body" idx="1"/>
          </p:nvPr>
        </p:nvSpPr>
        <p:spPr/>
        <p:txBody>
          <a:bodyPr/>
          <a:lstStyle/>
          <a:p>
            <a:r>
              <a:rPr lang="en-US"/>
              <a:t>Two key heuristics</a:t>
            </a:r>
          </a:p>
          <a:p>
            <a:pPr lvl="1"/>
            <a:r>
              <a:rPr lang="en-US"/>
              <a:t>Work with specific situations</a:t>
            </a:r>
          </a:p>
          <a:p>
            <a:pPr lvl="1"/>
            <a:r>
              <a:rPr lang="en-US"/>
              <a:t>Ask about situation pairs that look identical but are handled differently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RBS behave like idiot savants</a:t>
            </a:r>
          </a:p>
        </p:txBody>
      </p:sp>
      <p:sp>
        <p:nvSpPr>
          <p:cNvPr id="104451" name="Rectangle 3"/>
          <p:cNvSpPr>
            <a:spLocks noGrp="1" noChangeArrowheads="1"/>
          </p:cNvSpPr>
          <p:nvPr>
            <p:ph type="body" idx="1"/>
          </p:nvPr>
        </p:nvSpPr>
        <p:spPr/>
        <p:txBody>
          <a:bodyPr/>
          <a:lstStyle/>
          <a:p>
            <a:r>
              <a:rPr lang="en-US" sz="2800"/>
              <a:t>They do certain tasks well</a:t>
            </a:r>
          </a:p>
          <a:p>
            <a:r>
              <a:rPr lang="en-US" sz="2800"/>
              <a:t>But</a:t>
            </a:r>
          </a:p>
          <a:p>
            <a:pPr lvl="1"/>
            <a:r>
              <a:rPr lang="en-US" sz="2400"/>
              <a:t>They do not reason at multiple levels</a:t>
            </a:r>
          </a:p>
          <a:p>
            <a:pPr lvl="1"/>
            <a:r>
              <a:rPr lang="en-US" sz="2400"/>
              <a:t>They do not understand the reasoning behind their rules</a:t>
            </a:r>
          </a:p>
          <a:p>
            <a:pPr lvl="1"/>
            <a:r>
              <a:rPr lang="en-US" sz="2400"/>
              <a:t>They do not know how or when to break their own rules</a:t>
            </a:r>
          </a:p>
          <a:p>
            <a:pPr lvl="1"/>
            <a:r>
              <a:rPr lang="en-US" sz="2400"/>
              <a:t>They do not look at problems from different perspectives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z="4000"/>
              <a:t>SOAR models human problem solving - MAYBE</a:t>
            </a:r>
          </a:p>
        </p:txBody>
      </p:sp>
      <p:sp>
        <p:nvSpPr>
          <p:cNvPr id="105475" name="Rectangle 3"/>
          <p:cNvSpPr>
            <a:spLocks noGrp="1" noChangeArrowheads="1"/>
          </p:cNvSpPr>
          <p:nvPr>
            <p:ph type="body" idx="1"/>
          </p:nvPr>
        </p:nvSpPr>
        <p:spPr/>
        <p:txBody>
          <a:bodyPr/>
          <a:lstStyle/>
          <a:p>
            <a:r>
              <a:rPr lang="en-US"/>
              <a:t>Uses an automatic preference analyzer instead of a fixed conflict resolution strategy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RBS vs C/Java/Lisp</a:t>
            </a:r>
          </a:p>
        </p:txBody>
      </p:sp>
      <p:sp>
        <p:nvSpPr>
          <p:cNvPr id="106499" name="Rectangle 3"/>
          <p:cNvSpPr>
            <a:spLocks noGrp="1" noChangeArrowheads="1"/>
          </p:cNvSpPr>
          <p:nvPr>
            <p:ph type="body" idx="1"/>
          </p:nvPr>
        </p:nvSpPr>
        <p:spPr/>
        <p:txBody>
          <a:bodyPr/>
          <a:lstStyle/>
          <a:p>
            <a:r>
              <a:rPr lang="en-US"/>
              <a:t>In principle there is nothing to prevent building a more human like system using rules, because rules can be used as a sort of programming language</a:t>
            </a:r>
          </a:p>
          <a:p>
            <a:r>
              <a:rPr lang="en-US"/>
              <a:t>However, compared to other programming languages rules have little to offer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t>Forward Chaining</a:t>
            </a:r>
          </a:p>
        </p:txBody>
      </p:sp>
      <p:sp>
        <p:nvSpPr>
          <p:cNvPr id="96259" name="Rectangle 3"/>
          <p:cNvSpPr>
            <a:spLocks noGrp="1" noChangeArrowheads="1"/>
          </p:cNvSpPr>
          <p:nvPr>
            <p:ph type="body" idx="1"/>
          </p:nvPr>
        </p:nvSpPr>
        <p:spPr/>
        <p:txBody>
          <a:bodyPr/>
          <a:lstStyle/>
          <a:p>
            <a:pPr>
              <a:lnSpc>
                <a:spcPct val="90000"/>
              </a:lnSpc>
            </a:pPr>
            <a:r>
              <a:rPr lang="en-US"/>
              <a:t>Until no rule produces an assertion or the animal is identified</a:t>
            </a:r>
          </a:p>
          <a:p>
            <a:pPr lvl="1">
              <a:lnSpc>
                <a:spcPct val="90000"/>
              </a:lnSpc>
            </a:pPr>
            <a:r>
              <a:rPr lang="en-US"/>
              <a:t>For each rule</a:t>
            </a:r>
          </a:p>
          <a:p>
            <a:pPr lvl="2">
              <a:lnSpc>
                <a:spcPct val="90000"/>
              </a:lnSpc>
            </a:pPr>
            <a:r>
              <a:rPr lang="en-US"/>
              <a:t>Try to support each of the rule’s antecedents by matching it to known assertions</a:t>
            </a:r>
          </a:p>
          <a:p>
            <a:pPr lvl="2">
              <a:lnSpc>
                <a:spcPct val="90000"/>
              </a:lnSpc>
            </a:pPr>
            <a:r>
              <a:rPr lang="en-US"/>
              <a:t>If all the rule’s antecedents are supported, assert the consequent unless there is an identical assertion already</a:t>
            </a:r>
          </a:p>
          <a:p>
            <a:pPr lvl="2">
              <a:lnSpc>
                <a:spcPct val="90000"/>
              </a:lnSpc>
            </a:pPr>
            <a:r>
              <a:rPr lang="en-US"/>
              <a:t>Repeat for all matching and instantiation alternatives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a:t>Forward Chaining</a:t>
            </a:r>
          </a:p>
        </p:txBody>
      </p:sp>
      <p:sp>
        <p:nvSpPr>
          <p:cNvPr id="1027" name="Rectangle 3"/>
          <p:cNvSpPr>
            <a:spLocks noGrp="1" noChangeArrowheads="1"/>
          </p:cNvSpPr>
          <p:nvPr>
            <p:ph type="body" idx="1"/>
          </p:nvPr>
        </p:nvSpPr>
        <p:spPr/>
        <p:txBody>
          <a:bodyPr/>
          <a:lstStyle/>
          <a:p>
            <a:r>
              <a:rPr lang="en-US"/>
              <a:t>Until no rule produces a new assertion</a:t>
            </a:r>
          </a:p>
          <a:p>
            <a:pPr lvl="1"/>
            <a:r>
              <a:rPr lang="en-US"/>
              <a:t>For each rule</a:t>
            </a:r>
          </a:p>
          <a:p>
            <a:pPr lvl="2"/>
            <a:r>
              <a:rPr lang="en-US"/>
              <a:t>For each set of possible variable bindings determined by matching the antecedents to working memory</a:t>
            </a:r>
          </a:p>
          <a:p>
            <a:pPr lvl="2"/>
            <a:r>
              <a:rPr lang="en-US"/>
              <a:t>Instantiate the consequent</a:t>
            </a:r>
          </a:p>
          <a:p>
            <a:pPr lvl="2"/>
            <a:r>
              <a:rPr lang="en-US"/>
              <a:t>Determine whether the instantiated consequent is already asserted. If it is not, assert 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Working Memory</a:t>
            </a:r>
          </a:p>
        </p:txBody>
      </p:sp>
      <p:graphicFrame>
        <p:nvGraphicFramePr>
          <p:cNvPr id="98366" name="Group 62"/>
          <p:cNvGraphicFramePr>
            <a:graphicFrameLocks noGrp="1"/>
          </p:cNvGraphicFramePr>
          <p:nvPr/>
        </p:nvGraphicFramePr>
        <p:xfrm>
          <a:off x="762000" y="2133600"/>
          <a:ext cx="7391400" cy="4114800"/>
        </p:xfrm>
        <a:graphic>
          <a:graphicData uri="http://schemas.openxmlformats.org/drawingml/2006/table">
            <a:tbl>
              <a:tblPr/>
              <a:tblGrid>
                <a:gridCol w="2190750"/>
                <a:gridCol w="2457450"/>
                <a:gridCol w="2743200"/>
              </a:tblGrid>
              <a:tr h="431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Comet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Is-a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Horse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Prancer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Is-a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Horse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Comet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Is-a-parent-of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Dasher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Comet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Is-a-parent-of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Prancer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Prancer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Fast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Dasher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Is-a-parent-of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Thunder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Thunder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Fast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Thunder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Is-a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Horse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Dasher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Is-a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400" b="0" i="0" u="none" strike="noStrike" cap="none" normalizeH="0" baseline="0" smtClean="0">
                          <a:ln>
                            <a:noFill/>
                          </a:ln>
                          <a:solidFill>
                            <a:schemeClr val="tx1"/>
                          </a:solidFill>
                          <a:effectLst/>
                          <a:latin typeface="Arial" charset="0"/>
                        </a:rPr>
                        <a:t>Horse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t>Rule</a:t>
            </a:r>
          </a:p>
        </p:txBody>
      </p:sp>
      <p:sp>
        <p:nvSpPr>
          <p:cNvPr id="99331" name="Rectangle 3"/>
          <p:cNvSpPr>
            <a:spLocks noGrp="1" noChangeArrowheads="1"/>
          </p:cNvSpPr>
          <p:nvPr>
            <p:ph type="body" idx="1"/>
          </p:nvPr>
        </p:nvSpPr>
        <p:spPr/>
        <p:txBody>
          <a:bodyPr/>
          <a:lstStyle/>
          <a:p>
            <a:r>
              <a:rPr lang="en-US"/>
              <a:t>If</a:t>
            </a:r>
          </a:p>
          <a:p>
            <a:pPr lvl="1"/>
            <a:r>
              <a:rPr lang="en-US"/>
              <a:t>?x is-a horse</a:t>
            </a:r>
          </a:p>
          <a:p>
            <a:pPr lvl="1"/>
            <a:r>
              <a:rPr lang="en-US"/>
              <a:t>?x is-a-parent-of ?y</a:t>
            </a:r>
          </a:p>
          <a:p>
            <a:pPr lvl="1"/>
            <a:r>
              <a:rPr lang="en-US"/>
              <a:t>?y is fast</a:t>
            </a:r>
          </a:p>
          <a:p>
            <a:r>
              <a:rPr lang="en-US"/>
              <a:t>Then</a:t>
            </a:r>
          </a:p>
          <a:p>
            <a:pPr lvl="1"/>
            <a:r>
              <a:rPr lang="en-US"/>
              <a:t>?x is valuable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Find Bindings</a:t>
            </a:r>
          </a:p>
        </p:txBody>
      </p:sp>
      <p:sp>
        <p:nvSpPr>
          <p:cNvPr id="100355" name="Rectangle 3"/>
          <p:cNvSpPr>
            <a:spLocks noGrp="1" noChangeArrowheads="1"/>
          </p:cNvSpPr>
          <p:nvPr>
            <p:ph type="body" idx="1"/>
          </p:nvPr>
        </p:nvSpPr>
        <p:spPr/>
        <p:txBody>
          <a:bodyPr/>
          <a:lstStyle/>
          <a:p>
            <a:r>
              <a:rPr lang="en-US"/>
              <a:t>If ?x is-a horse</a:t>
            </a:r>
          </a:p>
          <a:p>
            <a:pPr lvl="1"/>
            <a:r>
              <a:rPr lang="en-US"/>
              <a:t>?x can be bound to</a:t>
            </a:r>
          </a:p>
          <a:p>
            <a:pPr lvl="2"/>
            <a:r>
              <a:rPr lang="en-US"/>
              <a:t>Comet, Prancer, Thunder, Dasher</a:t>
            </a:r>
          </a:p>
          <a:p>
            <a:r>
              <a:rPr lang="en-US"/>
              <a:t>?x is-a-parent-of ?y</a:t>
            </a:r>
          </a:p>
          <a:p>
            <a:pPr lvl="1"/>
            <a:r>
              <a:rPr lang="en-US"/>
              <a:t>…</a:t>
            </a:r>
          </a:p>
          <a:p>
            <a:r>
              <a:rPr lang="en-US"/>
              <a:t>?y is fast</a:t>
            </a:r>
          </a:p>
          <a:p>
            <a:pPr lvl="1"/>
            <a:r>
              <a:rPr lang="en-US"/>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t>Backward Chaining</a:t>
            </a:r>
          </a:p>
        </p:txBody>
      </p:sp>
      <p:sp>
        <p:nvSpPr>
          <p:cNvPr id="101379" name="Rectangle 3"/>
          <p:cNvSpPr>
            <a:spLocks noGrp="1" noChangeArrowheads="1"/>
          </p:cNvSpPr>
          <p:nvPr>
            <p:ph type="body" idx="1"/>
          </p:nvPr>
        </p:nvSpPr>
        <p:spPr/>
        <p:txBody>
          <a:bodyPr/>
          <a:lstStyle/>
          <a:p>
            <a:r>
              <a:rPr lang="en-US"/>
              <a:t>Start matching hypothesis against</a:t>
            </a:r>
          </a:p>
          <a:p>
            <a:pPr lvl="1"/>
            <a:r>
              <a:rPr lang="en-US"/>
              <a:t>Existing assertions</a:t>
            </a:r>
          </a:p>
          <a:p>
            <a:pPr lvl="1"/>
            <a:r>
              <a:rPr lang="en-US"/>
              <a:t>Rule consequents</a:t>
            </a:r>
          </a:p>
          <a:p>
            <a:endParaRPr lang="en-US"/>
          </a:p>
          <a:p>
            <a:r>
              <a:rPr lang="en-US"/>
              <a:t>Comet is valuable?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t>Backward chaining code</a:t>
            </a:r>
          </a:p>
        </p:txBody>
      </p:sp>
      <p:sp>
        <p:nvSpPr>
          <p:cNvPr id="97283" name="Rectangle 3"/>
          <p:cNvSpPr>
            <a:spLocks noGrp="1" noChangeArrowheads="1"/>
          </p:cNvSpPr>
          <p:nvPr>
            <p:ph type="body" idx="1"/>
          </p:nvPr>
        </p:nvSpPr>
        <p:spPr/>
        <p:txBody>
          <a:bodyPr/>
          <a:lstStyle/>
          <a:p>
            <a:pPr>
              <a:lnSpc>
                <a:spcPct val="90000"/>
              </a:lnSpc>
            </a:pPr>
            <a:r>
              <a:rPr lang="en-US" sz="2800"/>
              <a:t>Until all hypothesis have been tried and none have been supported or until the animal has been identified</a:t>
            </a:r>
          </a:p>
          <a:p>
            <a:pPr lvl="1">
              <a:lnSpc>
                <a:spcPct val="90000"/>
              </a:lnSpc>
            </a:pPr>
            <a:r>
              <a:rPr lang="en-US" sz="2400"/>
              <a:t>For each hypothesis</a:t>
            </a:r>
          </a:p>
          <a:p>
            <a:pPr lvl="2">
              <a:lnSpc>
                <a:spcPct val="90000"/>
              </a:lnSpc>
            </a:pPr>
            <a:r>
              <a:rPr lang="en-US" sz="2000"/>
              <a:t>For each rule whose consequent matches the current hypothesis</a:t>
            </a:r>
          </a:p>
          <a:p>
            <a:pPr lvl="3">
              <a:lnSpc>
                <a:spcPct val="90000"/>
              </a:lnSpc>
            </a:pPr>
            <a:r>
              <a:rPr lang="en-US" sz="1800"/>
              <a:t>Try to support each of the rule’s antecedents by matching it to assertions in WM or by backward chaining through another rule, creating new hypotheses. Be sure to check all matching and instantiating alternatives</a:t>
            </a:r>
          </a:p>
          <a:p>
            <a:pPr lvl="3">
              <a:lnSpc>
                <a:spcPct val="90000"/>
              </a:lnSpc>
            </a:pPr>
            <a:r>
              <a:rPr lang="en-US" sz="1800"/>
              <a:t>If all the rule’s antecedents are supported, announce success and conclude that the hypothesis is true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t>Rules and Cognition</a:t>
            </a:r>
          </a:p>
        </p:txBody>
      </p:sp>
      <p:sp>
        <p:nvSpPr>
          <p:cNvPr id="95235" name="Rectangle 3"/>
          <p:cNvSpPr>
            <a:spLocks noGrp="1" noChangeArrowheads="1"/>
          </p:cNvSpPr>
          <p:nvPr>
            <p:ph type="body" idx="1"/>
          </p:nvPr>
        </p:nvSpPr>
        <p:spPr/>
        <p:txBody>
          <a:bodyPr/>
          <a:lstStyle/>
          <a:p>
            <a:r>
              <a:rPr lang="en-US" sz="2800"/>
              <a:t>Simplicity of rule based systems enables you to build extremely useful applications</a:t>
            </a:r>
          </a:p>
          <a:p>
            <a:r>
              <a:rPr lang="en-US" sz="2800"/>
              <a:t>RBS can explain their reasoning</a:t>
            </a:r>
          </a:p>
          <a:p>
            <a:pPr lvl="1"/>
            <a:r>
              <a:rPr lang="en-US" sz="2400"/>
              <a:t>How did you establish swifty was a cheetah? By using rule six and by knowing that swifty is a mammal, has pointed teeth, has claws, and has forward pointing eyes.</a:t>
            </a:r>
          </a:p>
          <a:p>
            <a:pPr lvl="1"/>
            <a:r>
              <a:rPr lang="en-US" sz="2400"/>
              <a:t>How…? : Report the assertions connected to the rule’s antecedents. The rule that established the assertion.</a:t>
            </a:r>
          </a:p>
        </p:txBody>
      </p:sp>
    </p:spTree>
  </p:cSld>
  <p:clrMapOvr>
    <a:masterClrMapping/>
  </p:clrMapOvr>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510</TotalTime>
  <Words>548</Words>
  <Application>Microsoft Office PowerPoint</Application>
  <PresentationFormat>On-screen Show (4:3)</PresentationFormat>
  <Paragraphs>94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Times New Roman</vt:lpstr>
      <vt:lpstr>Wingdings</vt:lpstr>
      <vt:lpstr>Arial</vt:lpstr>
      <vt:lpstr>Straight Edge</vt:lpstr>
      <vt:lpstr>Forward Chaining</vt:lpstr>
      <vt:lpstr>Forward Chaining</vt:lpstr>
      <vt:lpstr>Forward Chaining</vt:lpstr>
      <vt:lpstr>Working Memory</vt:lpstr>
      <vt:lpstr>Rule</vt:lpstr>
      <vt:lpstr>Find Bindings</vt:lpstr>
      <vt:lpstr>Backward Chaining</vt:lpstr>
      <vt:lpstr>Backward chaining code</vt:lpstr>
      <vt:lpstr>Rules and Cognition</vt:lpstr>
      <vt:lpstr>Rules and Cognition</vt:lpstr>
      <vt:lpstr>Knowledge Acquisition</vt:lpstr>
      <vt:lpstr>RBS behave like idiot savants</vt:lpstr>
      <vt:lpstr>SOAR models human problem solving - MAYBE</vt:lpstr>
      <vt:lpstr>RBS vs C/Java/Lisp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Sushil Louis</dc:creator>
  <cp:lastModifiedBy>Sushil Louis</cp:lastModifiedBy>
  <cp:revision>159</cp:revision>
  <dcterms:created xsi:type="dcterms:W3CDTF">1601-01-01T00:00:00Z</dcterms:created>
  <dcterms:modified xsi:type="dcterms:W3CDTF">2013-12-02T19:51:37Z</dcterms:modified>
</cp:coreProperties>
</file>