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</p:sldMasterIdLst>
  <p:notesMasterIdLst>
    <p:notesMasterId r:id="rId32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</p:sldIdLst>
  <p:sldSz cx="9144000" cy="6858000" type="screen4x3"/>
  <p:notesSz cx="6858000" cy="9144000"/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WenQuanYi Micro Hei" charset="0"/>
        <a:cs typeface="WenQuanYi Micro Hei" charset="0"/>
      </a:defRPr>
    </a:lvl1pPr>
    <a:lvl2pPr marL="742950" indent="-28575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WenQuanYi Micro Hei" charset="0"/>
        <a:cs typeface="WenQuanYi Micro Hei" charset="0"/>
      </a:defRPr>
    </a:lvl2pPr>
    <a:lvl3pPr marL="11430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WenQuanYi Micro Hei" charset="0"/>
        <a:cs typeface="WenQuanYi Micro Hei" charset="0"/>
      </a:defRPr>
    </a:lvl3pPr>
    <a:lvl4pPr marL="16002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WenQuanYi Micro Hei" charset="0"/>
        <a:cs typeface="WenQuanYi Micro Hei" charset="0"/>
      </a:defRPr>
    </a:lvl4pPr>
    <a:lvl5pPr marL="20574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WenQuanYi Micro Hei" charset="0"/>
        <a:cs typeface="WenQuanYi Micro Hei" charset="0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WenQuanYi Micro Hei" charset="0"/>
        <a:cs typeface="WenQuanYi Micro Hei" charset="0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WenQuanYi Micro Hei" charset="0"/>
        <a:cs typeface="WenQuanYi Micro Hei" charset="0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WenQuanYi Micro Hei" charset="0"/>
        <a:cs typeface="WenQuanYi Micro Hei" charset="0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WenQuanYi Micro Hei" charset="0"/>
        <a:cs typeface="WenQuanYi Micro Hei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-96" y="-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1" name="AutoShape 2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sldImg"/>
          </p:nvPr>
        </p:nvSpPr>
        <p:spPr bwMode="auto">
          <a:xfrm>
            <a:off x="-11798300" y="-11796713"/>
            <a:ext cx="11795125" cy="12488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3076" name="Rectangle 4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1638" cy="411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8473227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3795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-14227175" y="-11796713"/>
            <a:ext cx="16656050" cy="124920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3011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4813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-14227175" y="-11796713"/>
            <a:ext cx="16656050" cy="124920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4035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4813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-14227175" y="-11796713"/>
            <a:ext cx="16656050" cy="124920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5059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4813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-14227175" y="-11796713"/>
            <a:ext cx="16656050" cy="124920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6083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4813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-14227175" y="-11796713"/>
            <a:ext cx="16656050" cy="124920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7107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4813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-14227175" y="-11796713"/>
            <a:ext cx="16656050" cy="124920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8131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4813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9155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-14227175" y="-11796713"/>
            <a:ext cx="16656050" cy="124920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0179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4813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-14227175" y="-11796713"/>
            <a:ext cx="16656050" cy="124920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1203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4813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2227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588" y="0"/>
            <a:ext cx="1587" cy="15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4819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3251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4275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5299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6323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7347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8371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9395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0419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43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2467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-14227175" y="-11796713"/>
            <a:ext cx="16656050" cy="124920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5843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4813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-14227175" y="-11796713"/>
            <a:ext cx="16656050" cy="124920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6867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4813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7891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588" y="0"/>
            <a:ext cx="1587" cy="15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8915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-14227175" y="-11796713"/>
            <a:ext cx="16656050" cy="124920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9939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4813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-14227175" y="-11796713"/>
            <a:ext cx="16656050" cy="124920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63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4813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-14227175" y="-11796713"/>
            <a:ext cx="16656050" cy="124920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987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4813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10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2A88BC-47F2-4E4F-8F9F-D1C208D03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334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C44A82-F3EE-4647-9038-964B451D67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604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75450" y="565150"/>
            <a:ext cx="1987550" cy="57626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9625" y="565150"/>
            <a:ext cx="5813425" cy="57626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C67A5D-8097-489B-AAAC-A01FCDAD6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5177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565150"/>
            <a:ext cx="7373938" cy="12319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809625" y="2214563"/>
            <a:ext cx="7953375" cy="4113212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10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95EC2D-E875-4E25-8C22-D2AC2F0A76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8065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10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3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4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BF8575-4C14-40DF-99C5-A0F3F04431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8277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3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4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B15947-E287-4C0F-97D5-6D0C38E016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8214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3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4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474E59-C55A-4859-94B4-91A804528C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6296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3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4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6FCD0E-81CE-4FC3-BD77-82EE741BE7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7255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0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3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04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C938EF-F966-48DB-8102-153192ADB1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6075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3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4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B56C48-1CA6-4381-8B1C-C2C5070F27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5108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3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4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9DD664-5391-46B6-9835-42C5FE4B3B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533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6F2E47-A9CB-4DA6-B925-C83BF79668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9608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3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4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10FE8B-F072-4ED7-B58F-F221E2DC50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5333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3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4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928909-15B8-46DD-8E8F-588A0B7879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230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3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4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D9D081-795A-46B7-80C1-5725CA4A57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06549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36625"/>
            <a:ext cx="2057400" cy="51895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36625"/>
            <a:ext cx="6019800" cy="51895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3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4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9E33EE-C622-4130-A888-A3160678D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491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CEE335-C097-4431-B53C-2CE415F01E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029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9625" y="2214563"/>
            <a:ext cx="3900488" cy="4113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2513" y="2214563"/>
            <a:ext cx="3900487" cy="4113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9609B7-FCD9-4434-A219-6F6FBB3A1E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743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0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2D3223-E36E-4891-9613-B5C67879B1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545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EE9BD5-BBE0-4104-B2E3-4EA37B5229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688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5D0B7F-FAFD-4E78-B757-702BB64E1F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864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9D5C26-7311-4669-8B59-8942D6F9DA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800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09D454-0D0D-4F20-A632-D3F222E97C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276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"/>
          <p:cNvGrpSpPr>
            <a:grpSpLocks/>
          </p:cNvGrpSpPr>
          <p:nvPr/>
        </p:nvGrpSpPr>
        <p:grpSpPr bwMode="auto">
          <a:xfrm>
            <a:off x="0" y="68263"/>
            <a:ext cx="8910638" cy="6708775"/>
            <a:chOff x="0" y="43"/>
            <a:chExt cx="5613" cy="4226"/>
          </a:xfrm>
        </p:grpSpPr>
        <p:grpSp>
          <p:nvGrpSpPr>
            <p:cNvPr id="1033" name="Group 2"/>
            <p:cNvGrpSpPr>
              <a:grpSpLocks/>
            </p:cNvGrpSpPr>
            <p:nvPr/>
          </p:nvGrpSpPr>
          <p:grpSpPr bwMode="auto">
            <a:xfrm>
              <a:off x="0" y="43"/>
              <a:ext cx="405" cy="4226"/>
              <a:chOff x="0" y="43"/>
              <a:chExt cx="405" cy="4226"/>
            </a:xfrm>
          </p:grpSpPr>
          <p:sp>
            <p:nvSpPr>
              <p:cNvPr id="1039" name="Line 3"/>
              <p:cNvSpPr>
                <a:spLocks noChangeShapeType="1"/>
              </p:cNvSpPr>
              <p:nvPr/>
            </p:nvSpPr>
            <p:spPr bwMode="auto">
              <a:xfrm>
                <a:off x="0" y="4201"/>
                <a:ext cx="405" cy="0"/>
              </a:xfrm>
              <a:prstGeom prst="line">
                <a:avLst/>
              </a:prstGeom>
              <a:noFill/>
              <a:ln w="936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0" name="Line 4"/>
              <p:cNvSpPr>
                <a:spLocks noChangeShapeType="1"/>
              </p:cNvSpPr>
              <p:nvPr/>
            </p:nvSpPr>
            <p:spPr bwMode="auto">
              <a:xfrm>
                <a:off x="0" y="4237"/>
                <a:ext cx="405" cy="0"/>
              </a:xfrm>
              <a:prstGeom prst="line">
                <a:avLst/>
              </a:prstGeom>
              <a:noFill/>
              <a:ln w="3816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1" name="Line 5"/>
              <p:cNvSpPr>
                <a:spLocks noChangeShapeType="1"/>
              </p:cNvSpPr>
              <p:nvPr/>
            </p:nvSpPr>
            <p:spPr bwMode="auto">
              <a:xfrm>
                <a:off x="0" y="4270"/>
                <a:ext cx="405" cy="0"/>
              </a:xfrm>
              <a:prstGeom prst="line">
                <a:avLst/>
              </a:prstGeom>
              <a:noFill/>
              <a:ln w="1908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2" name="Line 6"/>
              <p:cNvSpPr>
                <a:spLocks noChangeShapeType="1"/>
              </p:cNvSpPr>
              <p:nvPr/>
            </p:nvSpPr>
            <p:spPr bwMode="auto">
              <a:xfrm>
                <a:off x="0" y="4111"/>
                <a:ext cx="405" cy="0"/>
              </a:xfrm>
              <a:prstGeom prst="line">
                <a:avLst/>
              </a:prstGeom>
              <a:noFill/>
              <a:ln w="2844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3" name="Line 7"/>
              <p:cNvSpPr>
                <a:spLocks noChangeShapeType="1"/>
              </p:cNvSpPr>
              <p:nvPr/>
            </p:nvSpPr>
            <p:spPr bwMode="auto">
              <a:xfrm>
                <a:off x="0" y="4063"/>
                <a:ext cx="405" cy="0"/>
              </a:xfrm>
              <a:prstGeom prst="line">
                <a:avLst/>
              </a:prstGeom>
              <a:noFill/>
              <a:ln w="1260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4" name="Line 8"/>
              <p:cNvSpPr>
                <a:spLocks noChangeShapeType="1"/>
              </p:cNvSpPr>
              <p:nvPr/>
            </p:nvSpPr>
            <p:spPr bwMode="auto">
              <a:xfrm>
                <a:off x="0" y="4156"/>
                <a:ext cx="405" cy="0"/>
              </a:xfrm>
              <a:prstGeom prst="line">
                <a:avLst/>
              </a:prstGeom>
              <a:noFill/>
              <a:ln w="1908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5" name="Line 9"/>
              <p:cNvSpPr>
                <a:spLocks noChangeShapeType="1"/>
              </p:cNvSpPr>
              <p:nvPr/>
            </p:nvSpPr>
            <p:spPr bwMode="auto">
              <a:xfrm>
                <a:off x="0" y="3664"/>
                <a:ext cx="405" cy="0"/>
              </a:xfrm>
              <a:prstGeom prst="line">
                <a:avLst/>
              </a:prstGeom>
              <a:noFill/>
              <a:ln w="936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6" name="Line 10"/>
              <p:cNvSpPr>
                <a:spLocks noChangeShapeType="1"/>
              </p:cNvSpPr>
              <p:nvPr/>
            </p:nvSpPr>
            <p:spPr bwMode="auto">
              <a:xfrm>
                <a:off x="0" y="3637"/>
                <a:ext cx="405" cy="0"/>
              </a:xfrm>
              <a:prstGeom prst="line">
                <a:avLst/>
              </a:prstGeom>
              <a:noFill/>
              <a:ln w="3816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7" name="Line 11"/>
              <p:cNvSpPr>
                <a:spLocks noChangeShapeType="1"/>
              </p:cNvSpPr>
              <p:nvPr/>
            </p:nvSpPr>
            <p:spPr bwMode="auto">
              <a:xfrm>
                <a:off x="0" y="4018"/>
                <a:ext cx="405" cy="0"/>
              </a:xfrm>
              <a:prstGeom prst="line">
                <a:avLst/>
              </a:prstGeom>
              <a:noFill/>
              <a:ln w="1908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8" name="Line 12"/>
              <p:cNvSpPr>
                <a:spLocks noChangeShapeType="1"/>
              </p:cNvSpPr>
              <p:nvPr/>
            </p:nvSpPr>
            <p:spPr bwMode="auto">
              <a:xfrm>
                <a:off x="0" y="3892"/>
                <a:ext cx="405" cy="0"/>
              </a:xfrm>
              <a:prstGeom prst="line">
                <a:avLst/>
              </a:prstGeom>
              <a:noFill/>
              <a:ln w="2844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9" name="Line 13"/>
              <p:cNvSpPr>
                <a:spLocks noChangeShapeType="1"/>
              </p:cNvSpPr>
              <p:nvPr/>
            </p:nvSpPr>
            <p:spPr bwMode="auto">
              <a:xfrm>
                <a:off x="0" y="3811"/>
                <a:ext cx="405" cy="0"/>
              </a:xfrm>
              <a:prstGeom prst="line">
                <a:avLst/>
              </a:prstGeom>
              <a:noFill/>
              <a:ln w="1260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0" name="Line 14"/>
              <p:cNvSpPr>
                <a:spLocks noChangeShapeType="1"/>
              </p:cNvSpPr>
              <p:nvPr/>
            </p:nvSpPr>
            <p:spPr bwMode="auto">
              <a:xfrm>
                <a:off x="0" y="3997"/>
                <a:ext cx="405" cy="0"/>
              </a:xfrm>
              <a:prstGeom prst="line">
                <a:avLst/>
              </a:prstGeom>
              <a:noFill/>
              <a:ln w="936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1" name="Line 15"/>
              <p:cNvSpPr>
                <a:spLocks noChangeShapeType="1"/>
              </p:cNvSpPr>
              <p:nvPr/>
            </p:nvSpPr>
            <p:spPr bwMode="auto">
              <a:xfrm>
                <a:off x="0" y="3685"/>
                <a:ext cx="405" cy="0"/>
              </a:xfrm>
              <a:prstGeom prst="line">
                <a:avLst/>
              </a:prstGeom>
              <a:noFill/>
              <a:ln w="1260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2" name="Line 16"/>
              <p:cNvSpPr>
                <a:spLocks noChangeShapeType="1"/>
              </p:cNvSpPr>
              <p:nvPr/>
            </p:nvSpPr>
            <p:spPr bwMode="auto">
              <a:xfrm>
                <a:off x="0" y="3739"/>
                <a:ext cx="405" cy="0"/>
              </a:xfrm>
              <a:prstGeom prst="line">
                <a:avLst/>
              </a:prstGeom>
              <a:noFill/>
              <a:ln w="1260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3" name="Line 17"/>
              <p:cNvSpPr>
                <a:spLocks noChangeShapeType="1"/>
              </p:cNvSpPr>
              <p:nvPr/>
            </p:nvSpPr>
            <p:spPr bwMode="auto">
              <a:xfrm>
                <a:off x="0" y="3937"/>
                <a:ext cx="405" cy="0"/>
              </a:xfrm>
              <a:prstGeom prst="line">
                <a:avLst/>
              </a:prstGeom>
              <a:noFill/>
              <a:ln w="1908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4" name="Line 18"/>
              <p:cNvSpPr>
                <a:spLocks noChangeShapeType="1"/>
              </p:cNvSpPr>
              <p:nvPr/>
            </p:nvSpPr>
            <p:spPr bwMode="auto">
              <a:xfrm>
                <a:off x="0" y="3916"/>
                <a:ext cx="405" cy="0"/>
              </a:xfrm>
              <a:prstGeom prst="line">
                <a:avLst/>
              </a:prstGeom>
              <a:noFill/>
              <a:ln w="936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5" name="Line 19"/>
              <p:cNvSpPr>
                <a:spLocks noChangeShapeType="1"/>
              </p:cNvSpPr>
              <p:nvPr/>
            </p:nvSpPr>
            <p:spPr bwMode="auto">
              <a:xfrm>
                <a:off x="0" y="3508"/>
                <a:ext cx="405" cy="0"/>
              </a:xfrm>
              <a:prstGeom prst="line">
                <a:avLst/>
              </a:prstGeom>
              <a:noFill/>
              <a:ln w="936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6" name="Line 20"/>
              <p:cNvSpPr>
                <a:spLocks noChangeShapeType="1"/>
              </p:cNvSpPr>
              <p:nvPr/>
            </p:nvSpPr>
            <p:spPr bwMode="auto">
              <a:xfrm>
                <a:off x="0" y="3544"/>
                <a:ext cx="405" cy="0"/>
              </a:xfrm>
              <a:prstGeom prst="line">
                <a:avLst/>
              </a:prstGeom>
              <a:noFill/>
              <a:ln w="3816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7" name="Line 21"/>
              <p:cNvSpPr>
                <a:spLocks noChangeShapeType="1"/>
              </p:cNvSpPr>
              <p:nvPr/>
            </p:nvSpPr>
            <p:spPr bwMode="auto">
              <a:xfrm>
                <a:off x="0" y="3577"/>
                <a:ext cx="405" cy="0"/>
              </a:xfrm>
              <a:prstGeom prst="line">
                <a:avLst/>
              </a:prstGeom>
              <a:noFill/>
              <a:ln w="1908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8" name="Line 22"/>
              <p:cNvSpPr>
                <a:spLocks noChangeShapeType="1"/>
              </p:cNvSpPr>
              <p:nvPr/>
            </p:nvSpPr>
            <p:spPr bwMode="auto">
              <a:xfrm>
                <a:off x="0" y="3418"/>
                <a:ext cx="405" cy="0"/>
              </a:xfrm>
              <a:prstGeom prst="line">
                <a:avLst/>
              </a:prstGeom>
              <a:noFill/>
              <a:ln w="2844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9" name="Line 23"/>
              <p:cNvSpPr>
                <a:spLocks noChangeShapeType="1"/>
              </p:cNvSpPr>
              <p:nvPr/>
            </p:nvSpPr>
            <p:spPr bwMode="auto">
              <a:xfrm>
                <a:off x="0" y="3370"/>
                <a:ext cx="405" cy="0"/>
              </a:xfrm>
              <a:prstGeom prst="line">
                <a:avLst/>
              </a:prstGeom>
              <a:noFill/>
              <a:ln w="1260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0" name="Line 24"/>
              <p:cNvSpPr>
                <a:spLocks noChangeShapeType="1"/>
              </p:cNvSpPr>
              <p:nvPr/>
            </p:nvSpPr>
            <p:spPr bwMode="auto">
              <a:xfrm>
                <a:off x="0" y="3463"/>
                <a:ext cx="405" cy="0"/>
              </a:xfrm>
              <a:prstGeom prst="line">
                <a:avLst/>
              </a:prstGeom>
              <a:noFill/>
              <a:ln w="1908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1" name="Line 25"/>
              <p:cNvSpPr>
                <a:spLocks noChangeShapeType="1"/>
              </p:cNvSpPr>
              <p:nvPr/>
            </p:nvSpPr>
            <p:spPr bwMode="auto">
              <a:xfrm>
                <a:off x="0" y="2971"/>
                <a:ext cx="405" cy="0"/>
              </a:xfrm>
              <a:prstGeom prst="line">
                <a:avLst/>
              </a:prstGeom>
              <a:noFill/>
              <a:ln w="936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2" name="Line 26"/>
              <p:cNvSpPr>
                <a:spLocks noChangeShapeType="1"/>
              </p:cNvSpPr>
              <p:nvPr/>
            </p:nvSpPr>
            <p:spPr bwMode="auto">
              <a:xfrm>
                <a:off x="0" y="2944"/>
                <a:ext cx="405" cy="0"/>
              </a:xfrm>
              <a:prstGeom prst="line">
                <a:avLst/>
              </a:prstGeom>
              <a:noFill/>
              <a:ln w="3816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3" name="Line 27"/>
              <p:cNvSpPr>
                <a:spLocks noChangeShapeType="1"/>
              </p:cNvSpPr>
              <p:nvPr/>
            </p:nvSpPr>
            <p:spPr bwMode="auto">
              <a:xfrm>
                <a:off x="0" y="3325"/>
                <a:ext cx="405" cy="0"/>
              </a:xfrm>
              <a:prstGeom prst="line">
                <a:avLst/>
              </a:prstGeom>
              <a:noFill/>
              <a:ln w="1908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4" name="Line 28"/>
              <p:cNvSpPr>
                <a:spLocks noChangeShapeType="1"/>
              </p:cNvSpPr>
              <p:nvPr/>
            </p:nvSpPr>
            <p:spPr bwMode="auto">
              <a:xfrm>
                <a:off x="0" y="3199"/>
                <a:ext cx="405" cy="0"/>
              </a:xfrm>
              <a:prstGeom prst="line">
                <a:avLst/>
              </a:prstGeom>
              <a:noFill/>
              <a:ln w="2844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5" name="Line 29"/>
              <p:cNvSpPr>
                <a:spLocks noChangeShapeType="1"/>
              </p:cNvSpPr>
              <p:nvPr/>
            </p:nvSpPr>
            <p:spPr bwMode="auto">
              <a:xfrm>
                <a:off x="0" y="3118"/>
                <a:ext cx="405" cy="0"/>
              </a:xfrm>
              <a:prstGeom prst="line">
                <a:avLst/>
              </a:prstGeom>
              <a:noFill/>
              <a:ln w="1260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6" name="Line 30"/>
              <p:cNvSpPr>
                <a:spLocks noChangeShapeType="1"/>
              </p:cNvSpPr>
              <p:nvPr/>
            </p:nvSpPr>
            <p:spPr bwMode="auto">
              <a:xfrm>
                <a:off x="0" y="3304"/>
                <a:ext cx="405" cy="0"/>
              </a:xfrm>
              <a:prstGeom prst="line">
                <a:avLst/>
              </a:prstGeom>
              <a:noFill/>
              <a:ln w="936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7" name="Line 31"/>
              <p:cNvSpPr>
                <a:spLocks noChangeShapeType="1"/>
              </p:cNvSpPr>
              <p:nvPr/>
            </p:nvSpPr>
            <p:spPr bwMode="auto">
              <a:xfrm>
                <a:off x="0" y="2992"/>
                <a:ext cx="405" cy="0"/>
              </a:xfrm>
              <a:prstGeom prst="line">
                <a:avLst/>
              </a:prstGeom>
              <a:noFill/>
              <a:ln w="1260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8" name="Line 32"/>
              <p:cNvSpPr>
                <a:spLocks noChangeShapeType="1"/>
              </p:cNvSpPr>
              <p:nvPr/>
            </p:nvSpPr>
            <p:spPr bwMode="auto">
              <a:xfrm>
                <a:off x="0" y="3046"/>
                <a:ext cx="405" cy="0"/>
              </a:xfrm>
              <a:prstGeom prst="line">
                <a:avLst/>
              </a:prstGeom>
              <a:noFill/>
              <a:ln w="1260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9" name="Line 33"/>
              <p:cNvSpPr>
                <a:spLocks noChangeShapeType="1"/>
              </p:cNvSpPr>
              <p:nvPr/>
            </p:nvSpPr>
            <p:spPr bwMode="auto">
              <a:xfrm>
                <a:off x="0" y="3244"/>
                <a:ext cx="405" cy="0"/>
              </a:xfrm>
              <a:prstGeom prst="line">
                <a:avLst/>
              </a:prstGeom>
              <a:noFill/>
              <a:ln w="1908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0" name="Line 34"/>
              <p:cNvSpPr>
                <a:spLocks noChangeShapeType="1"/>
              </p:cNvSpPr>
              <p:nvPr/>
            </p:nvSpPr>
            <p:spPr bwMode="auto">
              <a:xfrm>
                <a:off x="0" y="3223"/>
                <a:ext cx="405" cy="0"/>
              </a:xfrm>
              <a:prstGeom prst="line">
                <a:avLst/>
              </a:prstGeom>
              <a:noFill/>
              <a:ln w="936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1" name="Line 35"/>
              <p:cNvSpPr>
                <a:spLocks noChangeShapeType="1"/>
              </p:cNvSpPr>
              <p:nvPr/>
            </p:nvSpPr>
            <p:spPr bwMode="auto">
              <a:xfrm>
                <a:off x="0" y="2829"/>
                <a:ext cx="405" cy="0"/>
              </a:xfrm>
              <a:prstGeom prst="line">
                <a:avLst/>
              </a:prstGeom>
              <a:noFill/>
              <a:ln w="2844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2" name="Line 36"/>
              <p:cNvSpPr>
                <a:spLocks noChangeShapeType="1"/>
              </p:cNvSpPr>
              <p:nvPr/>
            </p:nvSpPr>
            <p:spPr bwMode="auto">
              <a:xfrm>
                <a:off x="0" y="2748"/>
                <a:ext cx="405" cy="0"/>
              </a:xfrm>
              <a:prstGeom prst="line">
                <a:avLst/>
              </a:prstGeom>
              <a:noFill/>
              <a:ln w="1260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3" name="Line 37"/>
              <p:cNvSpPr>
                <a:spLocks noChangeShapeType="1"/>
              </p:cNvSpPr>
              <p:nvPr/>
            </p:nvSpPr>
            <p:spPr bwMode="auto">
              <a:xfrm>
                <a:off x="0" y="2676"/>
                <a:ext cx="405" cy="0"/>
              </a:xfrm>
              <a:prstGeom prst="line">
                <a:avLst/>
              </a:prstGeom>
              <a:noFill/>
              <a:ln w="1260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4" name="Line 38"/>
              <p:cNvSpPr>
                <a:spLocks noChangeShapeType="1"/>
              </p:cNvSpPr>
              <p:nvPr/>
            </p:nvSpPr>
            <p:spPr bwMode="auto">
              <a:xfrm>
                <a:off x="0" y="2874"/>
                <a:ext cx="405" cy="0"/>
              </a:xfrm>
              <a:prstGeom prst="line">
                <a:avLst/>
              </a:prstGeom>
              <a:noFill/>
              <a:ln w="1908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5" name="Line 39"/>
              <p:cNvSpPr>
                <a:spLocks noChangeShapeType="1"/>
              </p:cNvSpPr>
              <p:nvPr/>
            </p:nvSpPr>
            <p:spPr bwMode="auto">
              <a:xfrm>
                <a:off x="0" y="2853"/>
                <a:ext cx="405" cy="0"/>
              </a:xfrm>
              <a:prstGeom prst="line">
                <a:avLst/>
              </a:prstGeom>
              <a:noFill/>
              <a:ln w="936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6" name="Line 40"/>
              <p:cNvSpPr>
                <a:spLocks noChangeShapeType="1"/>
              </p:cNvSpPr>
              <p:nvPr/>
            </p:nvSpPr>
            <p:spPr bwMode="auto">
              <a:xfrm>
                <a:off x="0" y="2552"/>
                <a:ext cx="405" cy="0"/>
              </a:xfrm>
              <a:prstGeom prst="line">
                <a:avLst/>
              </a:prstGeom>
              <a:noFill/>
              <a:ln w="936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7" name="Line 41"/>
              <p:cNvSpPr>
                <a:spLocks noChangeShapeType="1"/>
              </p:cNvSpPr>
              <p:nvPr/>
            </p:nvSpPr>
            <p:spPr bwMode="auto">
              <a:xfrm>
                <a:off x="0" y="2588"/>
                <a:ext cx="405" cy="0"/>
              </a:xfrm>
              <a:prstGeom prst="line">
                <a:avLst/>
              </a:prstGeom>
              <a:noFill/>
              <a:ln w="3816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8" name="Line 42"/>
              <p:cNvSpPr>
                <a:spLocks noChangeShapeType="1"/>
              </p:cNvSpPr>
              <p:nvPr/>
            </p:nvSpPr>
            <p:spPr bwMode="auto">
              <a:xfrm>
                <a:off x="0" y="2621"/>
                <a:ext cx="405" cy="0"/>
              </a:xfrm>
              <a:prstGeom prst="line">
                <a:avLst/>
              </a:prstGeom>
              <a:noFill/>
              <a:ln w="1908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9" name="Line 43"/>
              <p:cNvSpPr>
                <a:spLocks noChangeShapeType="1"/>
              </p:cNvSpPr>
              <p:nvPr/>
            </p:nvSpPr>
            <p:spPr bwMode="auto">
              <a:xfrm>
                <a:off x="0" y="2462"/>
                <a:ext cx="405" cy="0"/>
              </a:xfrm>
              <a:prstGeom prst="line">
                <a:avLst/>
              </a:prstGeom>
              <a:noFill/>
              <a:ln w="2844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0" name="Line 44"/>
              <p:cNvSpPr>
                <a:spLocks noChangeShapeType="1"/>
              </p:cNvSpPr>
              <p:nvPr/>
            </p:nvSpPr>
            <p:spPr bwMode="auto">
              <a:xfrm>
                <a:off x="0" y="2414"/>
                <a:ext cx="405" cy="0"/>
              </a:xfrm>
              <a:prstGeom prst="line">
                <a:avLst/>
              </a:prstGeom>
              <a:noFill/>
              <a:ln w="1260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1" name="Line 45"/>
              <p:cNvSpPr>
                <a:spLocks noChangeShapeType="1"/>
              </p:cNvSpPr>
              <p:nvPr/>
            </p:nvSpPr>
            <p:spPr bwMode="auto">
              <a:xfrm>
                <a:off x="0" y="2507"/>
                <a:ext cx="405" cy="0"/>
              </a:xfrm>
              <a:prstGeom prst="line">
                <a:avLst/>
              </a:prstGeom>
              <a:noFill/>
              <a:ln w="1908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2" name="Line 46"/>
              <p:cNvSpPr>
                <a:spLocks noChangeShapeType="1"/>
              </p:cNvSpPr>
              <p:nvPr/>
            </p:nvSpPr>
            <p:spPr bwMode="auto">
              <a:xfrm>
                <a:off x="0" y="2369"/>
                <a:ext cx="405" cy="0"/>
              </a:xfrm>
              <a:prstGeom prst="line">
                <a:avLst/>
              </a:prstGeom>
              <a:noFill/>
              <a:ln w="1908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3" name="Line 47"/>
              <p:cNvSpPr>
                <a:spLocks noChangeShapeType="1"/>
              </p:cNvSpPr>
              <p:nvPr/>
            </p:nvSpPr>
            <p:spPr bwMode="auto">
              <a:xfrm>
                <a:off x="0" y="2243"/>
                <a:ext cx="405" cy="0"/>
              </a:xfrm>
              <a:prstGeom prst="line">
                <a:avLst/>
              </a:prstGeom>
              <a:noFill/>
              <a:ln w="2844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4" name="Line 48"/>
              <p:cNvSpPr>
                <a:spLocks noChangeShapeType="1"/>
              </p:cNvSpPr>
              <p:nvPr/>
            </p:nvSpPr>
            <p:spPr bwMode="auto">
              <a:xfrm>
                <a:off x="0" y="2348"/>
                <a:ext cx="405" cy="0"/>
              </a:xfrm>
              <a:prstGeom prst="line">
                <a:avLst/>
              </a:prstGeom>
              <a:noFill/>
              <a:ln w="936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5" name="Line 49"/>
              <p:cNvSpPr>
                <a:spLocks noChangeShapeType="1"/>
              </p:cNvSpPr>
              <p:nvPr/>
            </p:nvSpPr>
            <p:spPr bwMode="auto">
              <a:xfrm>
                <a:off x="0" y="2288"/>
                <a:ext cx="405" cy="0"/>
              </a:xfrm>
              <a:prstGeom prst="line">
                <a:avLst/>
              </a:prstGeom>
              <a:noFill/>
              <a:ln w="1908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6" name="Line 50"/>
              <p:cNvSpPr>
                <a:spLocks noChangeShapeType="1"/>
              </p:cNvSpPr>
              <p:nvPr/>
            </p:nvSpPr>
            <p:spPr bwMode="auto">
              <a:xfrm>
                <a:off x="0" y="2267"/>
                <a:ext cx="405" cy="0"/>
              </a:xfrm>
              <a:prstGeom prst="line">
                <a:avLst/>
              </a:prstGeom>
              <a:noFill/>
              <a:ln w="936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7" name="Line 51"/>
              <p:cNvSpPr>
                <a:spLocks noChangeShapeType="1"/>
              </p:cNvSpPr>
              <p:nvPr/>
            </p:nvSpPr>
            <p:spPr bwMode="auto">
              <a:xfrm>
                <a:off x="0" y="2130"/>
                <a:ext cx="405" cy="0"/>
              </a:xfrm>
              <a:prstGeom prst="line">
                <a:avLst/>
              </a:prstGeom>
              <a:noFill/>
              <a:ln w="936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8" name="Line 52"/>
              <p:cNvSpPr>
                <a:spLocks noChangeShapeType="1"/>
              </p:cNvSpPr>
              <p:nvPr/>
            </p:nvSpPr>
            <p:spPr bwMode="auto">
              <a:xfrm>
                <a:off x="0" y="2164"/>
                <a:ext cx="405" cy="0"/>
              </a:xfrm>
              <a:prstGeom prst="line">
                <a:avLst/>
              </a:prstGeom>
              <a:noFill/>
              <a:ln w="3816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9" name="Line 53"/>
              <p:cNvSpPr>
                <a:spLocks noChangeShapeType="1"/>
              </p:cNvSpPr>
              <p:nvPr/>
            </p:nvSpPr>
            <p:spPr bwMode="auto">
              <a:xfrm>
                <a:off x="0" y="2197"/>
                <a:ext cx="405" cy="0"/>
              </a:xfrm>
              <a:prstGeom prst="line">
                <a:avLst/>
              </a:prstGeom>
              <a:noFill/>
              <a:ln w="1908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0" name="Line 54"/>
              <p:cNvSpPr>
                <a:spLocks noChangeShapeType="1"/>
              </p:cNvSpPr>
              <p:nvPr/>
            </p:nvSpPr>
            <p:spPr bwMode="auto">
              <a:xfrm>
                <a:off x="0" y="2040"/>
                <a:ext cx="405" cy="0"/>
              </a:xfrm>
              <a:prstGeom prst="line">
                <a:avLst/>
              </a:prstGeom>
              <a:noFill/>
              <a:ln w="2844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1" name="Line 55"/>
              <p:cNvSpPr>
                <a:spLocks noChangeShapeType="1"/>
              </p:cNvSpPr>
              <p:nvPr/>
            </p:nvSpPr>
            <p:spPr bwMode="auto">
              <a:xfrm>
                <a:off x="0" y="1992"/>
                <a:ext cx="405" cy="0"/>
              </a:xfrm>
              <a:prstGeom prst="line">
                <a:avLst/>
              </a:prstGeom>
              <a:noFill/>
              <a:ln w="1260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2" name="Line 56"/>
              <p:cNvSpPr>
                <a:spLocks noChangeShapeType="1"/>
              </p:cNvSpPr>
              <p:nvPr/>
            </p:nvSpPr>
            <p:spPr bwMode="auto">
              <a:xfrm>
                <a:off x="0" y="2084"/>
                <a:ext cx="405" cy="0"/>
              </a:xfrm>
              <a:prstGeom prst="line">
                <a:avLst/>
              </a:prstGeom>
              <a:noFill/>
              <a:ln w="1908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3" name="Line 57"/>
              <p:cNvSpPr>
                <a:spLocks noChangeShapeType="1"/>
              </p:cNvSpPr>
              <p:nvPr/>
            </p:nvSpPr>
            <p:spPr bwMode="auto">
              <a:xfrm>
                <a:off x="0" y="1593"/>
                <a:ext cx="405" cy="0"/>
              </a:xfrm>
              <a:prstGeom prst="line">
                <a:avLst/>
              </a:prstGeom>
              <a:noFill/>
              <a:ln w="936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4" name="Line 58"/>
              <p:cNvSpPr>
                <a:spLocks noChangeShapeType="1"/>
              </p:cNvSpPr>
              <p:nvPr/>
            </p:nvSpPr>
            <p:spPr bwMode="auto">
              <a:xfrm>
                <a:off x="0" y="1566"/>
                <a:ext cx="405" cy="0"/>
              </a:xfrm>
              <a:prstGeom prst="line">
                <a:avLst/>
              </a:prstGeom>
              <a:noFill/>
              <a:ln w="3816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5" name="Line 59"/>
              <p:cNvSpPr>
                <a:spLocks noChangeShapeType="1"/>
              </p:cNvSpPr>
              <p:nvPr/>
            </p:nvSpPr>
            <p:spPr bwMode="auto">
              <a:xfrm>
                <a:off x="0" y="1947"/>
                <a:ext cx="405" cy="0"/>
              </a:xfrm>
              <a:prstGeom prst="line">
                <a:avLst/>
              </a:prstGeom>
              <a:noFill/>
              <a:ln w="1908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" name="Line 60"/>
              <p:cNvSpPr>
                <a:spLocks noChangeShapeType="1"/>
              </p:cNvSpPr>
              <p:nvPr/>
            </p:nvSpPr>
            <p:spPr bwMode="auto">
              <a:xfrm>
                <a:off x="0" y="1821"/>
                <a:ext cx="405" cy="0"/>
              </a:xfrm>
              <a:prstGeom prst="line">
                <a:avLst/>
              </a:prstGeom>
              <a:noFill/>
              <a:ln w="2844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7" name="Line 61"/>
              <p:cNvSpPr>
                <a:spLocks noChangeShapeType="1"/>
              </p:cNvSpPr>
              <p:nvPr/>
            </p:nvSpPr>
            <p:spPr bwMode="auto">
              <a:xfrm>
                <a:off x="0" y="1740"/>
                <a:ext cx="405" cy="0"/>
              </a:xfrm>
              <a:prstGeom prst="line">
                <a:avLst/>
              </a:prstGeom>
              <a:noFill/>
              <a:ln w="1260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8" name="Line 62"/>
              <p:cNvSpPr>
                <a:spLocks noChangeShapeType="1"/>
              </p:cNvSpPr>
              <p:nvPr/>
            </p:nvSpPr>
            <p:spPr bwMode="auto">
              <a:xfrm>
                <a:off x="0" y="1926"/>
                <a:ext cx="405" cy="0"/>
              </a:xfrm>
              <a:prstGeom prst="line">
                <a:avLst/>
              </a:prstGeom>
              <a:noFill/>
              <a:ln w="936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9" name="Line 63"/>
              <p:cNvSpPr>
                <a:spLocks noChangeShapeType="1"/>
              </p:cNvSpPr>
              <p:nvPr/>
            </p:nvSpPr>
            <p:spPr bwMode="auto">
              <a:xfrm>
                <a:off x="0" y="1613"/>
                <a:ext cx="405" cy="0"/>
              </a:xfrm>
              <a:prstGeom prst="line">
                <a:avLst/>
              </a:prstGeom>
              <a:noFill/>
              <a:ln w="1260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0" name="Line 64"/>
              <p:cNvSpPr>
                <a:spLocks noChangeShapeType="1"/>
              </p:cNvSpPr>
              <p:nvPr/>
            </p:nvSpPr>
            <p:spPr bwMode="auto">
              <a:xfrm>
                <a:off x="0" y="1667"/>
                <a:ext cx="405" cy="0"/>
              </a:xfrm>
              <a:prstGeom prst="line">
                <a:avLst/>
              </a:prstGeom>
              <a:noFill/>
              <a:ln w="1260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1" name="Line 65"/>
              <p:cNvSpPr>
                <a:spLocks noChangeShapeType="1"/>
              </p:cNvSpPr>
              <p:nvPr/>
            </p:nvSpPr>
            <p:spPr bwMode="auto">
              <a:xfrm>
                <a:off x="0" y="1866"/>
                <a:ext cx="405" cy="0"/>
              </a:xfrm>
              <a:prstGeom prst="line">
                <a:avLst/>
              </a:prstGeom>
              <a:noFill/>
              <a:ln w="1908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2" name="Line 66"/>
              <p:cNvSpPr>
                <a:spLocks noChangeShapeType="1"/>
              </p:cNvSpPr>
              <p:nvPr/>
            </p:nvSpPr>
            <p:spPr bwMode="auto">
              <a:xfrm>
                <a:off x="0" y="1845"/>
                <a:ext cx="405" cy="0"/>
              </a:xfrm>
              <a:prstGeom prst="line">
                <a:avLst/>
              </a:prstGeom>
              <a:noFill/>
              <a:ln w="936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3" name="Line 67"/>
              <p:cNvSpPr>
                <a:spLocks noChangeShapeType="1"/>
              </p:cNvSpPr>
              <p:nvPr/>
            </p:nvSpPr>
            <p:spPr bwMode="auto">
              <a:xfrm>
                <a:off x="0" y="1437"/>
                <a:ext cx="405" cy="0"/>
              </a:xfrm>
              <a:prstGeom prst="line">
                <a:avLst/>
              </a:prstGeom>
              <a:noFill/>
              <a:ln w="936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4" name="Line 68"/>
              <p:cNvSpPr>
                <a:spLocks noChangeShapeType="1"/>
              </p:cNvSpPr>
              <p:nvPr/>
            </p:nvSpPr>
            <p:spPr bwMode="auto">
              <a:xfrm>
                <a:off x="0" y="1473"/>
                <a:ext cx="405" cy="0"/>
              </a:xfrm>
              <a:prstGeom prst="line">
                <a:avLst/>
              </a:prstGeom>
              <a:noFill/>
              <a:ln w="3816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5" name="Line 69"/>
              <p:cNvSpPr>
                <a:spLocks noChangeShapeType="1"/>
              </p:cNvSpPr>
              <p:nvPr/>
            </p:nvSpPr>
            <p:spPr bwMode="auto">
              <a:xfrm>
                <a:off x="0" y="1506"/>
                <a:ext cx="405" cy="0"/>
              </a:xfrm>
              <a:prstGeom prst="line">
                <a:avLst/>
              </a:prstGeom>
              <a:noFill/>
              <a:ln w="1908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6" name="Line 70"/>
              <p:cNvSpPr>
                <a:spLocks noChangeShapeType="1"/>
              </p:cNvSpPr>
              <p:nvPr/>
            </p:nvSpPr>
            <p:spPr bwMode="auto">
              <a:xfrm>
                <a:off x="0" y="1347"/>
                <a:ext cx="405" cy="0"/>
              </a:xfrm>
              <a:prstGeom prst="line">
                <a:avLst/>
              </a:prstGeom>
              <a:noFill/>
              <a:ln w="2844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7" name="Line 71"/>
              <p:cNvSpPr>
                <a:spLocks noChangeShapeType="1"/>
              </p:cNvSpPr>
              <p:nvPr/>
            </p:nvSpPr>
            <p:spPr bwMode="auto">
              <a:xfrm>
                <a:off x="0" y="1391"/>
                <a:ext cx="405" cy="0"/>
              </a:xfrm>
              <a:prstGeom prst="line">
                <a:avLst/>
              </a:prstGeom>
              <a:noFill/>
              <a:ln w="1908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8" name="Line 72"/>
              <p:cNvSpPr>
                <a:spLocks noChangeShapeType="1"/>
              </p:cNvSpPr>
              <p:nvPr/>
            </p:nvSpPr>
            <p:spPr bwMode="auto">
              <a:xfrm>
                <a:off x="0" y="1016"/>
                <a:ext cx="405" cy="0"/>
              </a:xfrm>
              <a:prstGeom prst="line">
                <a:avLst/>
              </a:prstGeom>
              <a:noFill/>
              <a:ln w="936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9" name="Line 73"/>
              <p:cNvSpPr>
                <a:spLocks noChangeShapeType="1"/>
              </p:cNvSpPr>
              <p:nvPr/>
            </p:nvSpPr>
            <p:spPr bwMode="auto">
              <a:xfrm>
                <a:off x="0" y="989"/>
                <a:ext cx="405" cy="0"/>
              </a:xfrm>
              <a:prstGeom prst="line">
                <a:avLst/>
              </a:prstGeom>
              <a:noFill/>
              <a:ln w="3816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10" name="Line 74"/>
              <p:cNvSpPr>
                <a:spLocks noChangeShapeType="1"/>
              </p:cNvSpPr>
              <p:nvPr/>
            </p:nvSpPr>
            <p:spPr bwMode="auto">
              <a:xfrm>
                <a:off x="0" y="1244"/>
                <a:ext cx="405" cy="0"/>
              </a:xfrm>
              <a:prstGeom prst="line">
                <a:avLst/>
              </a:prstGeom>
              <a:noFill/>
              <a:ln w="2844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11" name="Line 75"/>
              <p:cNvSpPr>
                <a:spLocks noChangeShapeType="1"/>
              </p:cNvSpPr>
              <p:nvPr/>
            </p:nvSpPr>
            <p:spPr bwMode="auto">
              <a:xfrm>
                <a:off x="0" y="1163"/>
                <a:ext cx="405" cy="0"/>
              </a:xfrm>
              <a:prstGeom prst="line">
                <a:avLst/>
              </a:prstGeom>
              <a:noFill/>
              <a:ln w="1260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12" name="Line 76"/>
              <p:cNvSpPr>
                <a:spLocks noChangeShapeType="1"/>
              </p:cNvSpPr>
              <p:nvPr/>
            </p:nvSpPr>
            <p:spPr bwMode="auto">
              <a:xfrm>
                <a:off x="0" y="1037"/>
                <a:ext cx="405" cy="0"/>
              </a:xfrm>
              <a:prstGeom prst="line">
                <a:avLst/>
              </a:prstGeom>
              <a:noFill/>
              <a:ln w="1260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13" name="Line 77"/>
              <p:cNvSpPr>
                <a:spLocks noChangeShapeType="1"/>
              </p:cNvSpPr>
              <p:nvPr/>
            </p:nvSpPr>
            <p:spPr bwMode="auto">
              <a:xfrm>
                <a:off x="0" y="1091"/>
                <a:ext cx="405" cy="0"/>
              </a:xfrm>
              <a:prstGeom prst="line">
                <a:avLst/>
              </a:prstGeom>
              <a:noFill/>
              <a:ln w="1260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14" name="Line 78"/>
              <p:cNvSpPr>
                <a:spLocks noChangeShapeType="1"/>
              </p:cNvSpPr>
              <p:nvPr/>
            </p:nvSpPr>
            <p:spPr bwMode="auto">
              <a:xfrm>
                <a:off x="0" y="1289"/>
                <a:ext cx="405" cy="0"/>
              </a:xfrm>
              <a:prstGeom prst="line">
                <a:avLst/>
              </a:prstGeom>
              <a:noFill/>
              <a:ln w="1908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15" name="Line 79"/>
              <p:cNvSpPr>
                <a:spLocks noChangeShapeType="1"/>
              </p:cNvSpPr>
              <p:nvPr/>
            </p:nvSpPr>
            <p:spPr bwMode="auto">
              <a:xfrm>
                <a:off x="0" y="1268"/>
                <a:ext cx="405" cy="0"/>
              </a:xfrm>
              <a:prstGeom prst="line">
                <a:avLst/>
              </a:prstGeom>
              <a:noFill/>
              <a:ln w="936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16" name="Line 80"/>
              <p:cNvSpPr>
                <a:spLocks noChangeShapeType="1"/>
              </p:cNvSpPr>
              <p:nvPr/>
            </p:nvSpPr>
            <p:spPr bwMode="auto">
              <a:xfrm>
                <a:off x="0" y="860"/>
                <a:ext cx="405" cy="0"/>
              </a:xfrm>
              <a:prstGeom prst="line">
                <a:avLst/>
              </a:prstGeom>
              <a:noFill/>
              <a:ln w="936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17" name="Line 81"/>
              <p:cNvSpPr>
                <a:spLocks noChangeShapeType="1"/>
              </p:cNvSpPr>
              <p:nvPr/>
            </p:nvSpPr>
            <p:spPr bwMode="auto">
              <a:xfrm>
                <a:off x="0" y="896"/>
                <a:ext cx="405" cy="0"/>
              </a:xfrm>
              <a:prstGeom prst="line">
                <a:avLst/>
              </a:prstGeom>
              <a:noFill/>
              <a:ln w="3816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18" name="Line 82"/>
              <p:cNvSpPr>
                <a:spLocks noChangeShapeType="1"/>
              </p:cNvSpPr>
              <p:nvPr/>
            </p:nvSpPr>
            <p:spPr bwMode="auto">
              <a:xfrm>
                <a:off x="0" y="929"/>
                <a:ext cx="405" cy="0"/>
              </a:xfrm>
              <a:prstGeom prst="line">
                <a:avLst/>
              </a:prstGeom>
              <a:noFill/>
              <a:ln w="1908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19" name="Line 83"/>
              <p:cNvSpPr>
                <a:spLocks noChangeShapeType="1"/>
              </p:cNvSpPr>
              <p:nvPr/>
            </p:nvSpPr>
            <p:spPr bwMode="auto">
              <a:xfrm>
                <a:off x="0" y="770"/>
                <a:ext cx="405" cy="0"/>
              </a:xfrm>
              <a:prstGeom prst="line">
                <a:avLst/>
              </a:prstGeom>
              <a:noFill/>
              <a:ln w="2844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0" name="Line 84"/>
              <p:cNvSpPr>
                <a:spLocks noChangeShapeType="1"/>
              </p:cNvSpPr>
              <p:nvPr/>
            </p:nvSpPr>
            <p:spPr bwMode="auto">
              <a:xfrm>
                <a:off x="0" y="815"/>
                <a:ext cx="405" cy="0"/>
              </a:xfrm>
              <a:prstGeom prst="line">
                <a:avLst/>
              </a:prstGeom>
              <a:noFill/>
              <a:ln w="1908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1" name="Line 85"/>
              <p:cNvSpPr>
                <a:spLocks noChangeShapeType="1"/>
              </p:cNvSpPr>
              <p:nvPr/>
            </p:nvSpPr>
            <p:spPr bwMode="auto">
              <a:xfrm>
                <a:off x="0" y="718"/>
                <a:ext cx="405" cy="0"/>
              </a:xfrm>
              <a:prstGeom prst="line">
                <a:avLst/>
              </a:prstGeom>
              <a:noFill/>
              <a:ln w="1260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2" name="Line 86"/>
              <p:cNvSpPr>
                <a:spLocks noChangeShapeType="1"/>
              </p:cNvSpPr>
              <p:nvPr/>
            </p:nvSpPr>
            <p:spPr bwMode="auto">
              <a:xfrm>
                <a:off x="0" y="646"/>
                <a:ext cx="405" cy="0"/>
              </a:xfrm>
              <a:prstGeom prst="line">
                <a:avLst/>
              </a:prstGeom>
              <a:noFill/>
              <a:ln w="1260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3" name="Line 87"/>
              <p:cNvSpPr>
                <a:spLocks noChangeShapeType="1"/>
              </p:cNvSpPr>
              <p:nvPr/>
            </p:nvSpPr>
            <p:spPr bwMode="auto">
              <a:xfrm>
                <a:off x="0" y="522"/>
                <a:ext cx="405" cy="0"/>
              </a:xfrm>
              <a:prstGeom prst="line">
                <a:avLst/>
              </a:prstGeom>
              <a:noFill/>
              <a:ln w="936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4" name="Line 88"/>
              <p:cNvSpPr>
                <a:spLocks noChangeShapeType="1"/>
              </p:cNvSpPr>
              <p:nvPr/>
            </p:nvSpPr>
            <p:spPr bwMode="auto">
              <a:xfrm>
                <a:off x="0" y="558"/>
                <a:ext cx="405" cy="0"/>
              </a:xfrm>
              <a:prstGeom prst="line">
                <a:avLst/>
              </a:prstGeom>
              <a:noFill/>
              <a:ln w="3816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5" name="Line 89"/>
              <p:cNvSpPr>
                <a:spLocks noChangeShapeType="1"/>
              </p:cNvSpPr>
              <p:nvPr/>
            </p:nvSpPr>
            <p:spPr bwMode="auto">
              <a:xfrm>
                <a:off x="0" y="591"/>
                <a:ext cx="405" cy="0"/>
              </a:xfrm>
              <a:prstGeom prst="line">
                <a:avLst/>
              </a:prstGeom>
              <a:noFill/>
              <a:ln w="1908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6" name="Line 90"/>
              <p:cNvSpPr>
                <a:spLocks noChangeShapeType="1"/>
              </p:cNvSpPr>
              <p:nvPr/>
            </p:nvSpPr>
            <p:spPr bwMode="auto">
              <a:xfrm>
                <a:off x="0" y="432"/>
                <a:ext cx="405" cy="0"/>
              </a:xfrm>
              <a:prstGeom prst="line">
                <a:avLst/>
              </a:prstGeom>
              <a:noFill/>
              <a:ln w="2844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7" name="Line 91"/>
              <p:cNvSpPr>
                <a:spLocks noChangeShapeType="1"/>
              </p:cNvSpPr>
              <p:nvPr/>
            </p:nvSpPr>
            <p:spPr bwMode="auto">
              <a:xfrm>
                <a:off x="0" y="384"/>
                <a:ext cx="405" cy="0"/>
              </a:xfrm>
              <a:prstGeom prst="line">
                <a:avLst/>
              </a:prstGeom>
              <a:noFill/>
              <a:ln w="1260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8" name="Line 92"/>
              <p:cNvSpPr>
                <a:spLocks noChangeShapeType="1"/>
              </p:cNvSpPr>
              <p:nvPr/>
            </p:nvSpPr>
            <p:spPr bwMode="auto">
              <a:xfrm>
                <a:off x="0" y="477"/>
                <a:ext cx="405" cy="0"/>
              </a:xfrm>
              <a:prstGeom prst="line">
                <a:avLst/>
              </a:prstGeom>
              <a:noFill/>
              <a:ln w="1908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9" name="Line 93"/>
              <p:cNvSpPr>
                <a:spLocks noChangeShapeType="1"/>
              </p:cNvSpPr>
              <p:nvPr/>
            </p:nvSpPr>
            <p:spPr bwMode="auto">
              <a:xfrm>
                <a:off x="0" y="339"/>
                <a:ext cx="405" cy="0"/>
              </a:xfrm>
              <a:prstGeom prst="line">
                <a:avLst/>
              </a:prstGeom>
              <a:noFill/>
              <a:ln w="1908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0" name="Line 94"/>
              <p:cNvSpPr>
                <a:spLocks noChangeShapeType="1"/>
              </p:cNvSpPr>
              <p:nvPr/>
            </p:nvSpPr>
            <p:spPr bwMode="auto">
              <a:xfrm>
                <a:off x="0" y="318"/>
                <a:ext cx="405" cy="0"/>
              </a:xfrm>
              <a:prstGeom prst="line">
                <a:avLst/>
              </a:prstGeom>
              <a:noFill/>
              <a:ln w="936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" name="Line 95"/>
              <p:cNvSpPr>
                <a:spLocks noChangeShapeType="1"/>
              </p:cNvSpPr>
              <p:nvPr/>
            </p:nvSpPr>
            <p:spPr bwMode="auto">
              <a:xfrm>
                <a:off x="0" y="258"/>
                <a:ext cx="405" cy="0"/>
              </a:xfrm>
              <a:prstGeom prst="line">
                <a:avLst/>
              </a:prstGeom>
              <a:noFill/>
              <a:ln w="1908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2" name="Line 96"/>
              <p:cNvSpPr>
                <a:spLocks noChangeShapeType="1"/>
              </p:cNvSpPr>
              <p:nvPr/>
            </p:nvSpPr>
            <p:spPr bwMode="auto">
              <a:xfrm>
                <a:off x="0" y="70"/>
                <a:ext cx="405" cy="0"/>
              </a:xfrm>
              <a:prstGeom prst="line">
                <a:avLst/>
              </a:prstGeom>
              <a:noFill/>
              <a:ln w="936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" name="Line 97"/>
              <p:cNvSpPr>
                <a:spLocks noChangeShapeType="1"/>
              </p:cNvSpPr>
              <p:nvPr/>
            </p:nvSpPr>
            <p:spPr bwMode="auto">
              <a:xfrm>
                <a:off x="0" y="43"/>
                <a:ext cx="405" cy="0"/>
              </a:xfrm>
              <a:prstGeom prst="line">
                <a:avLst/>
              </a:prstGeom>
              <a:noFill/>
              <a:ln w="3816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4" name="Line 98"/>
              <p:cNvSpPr>
                <a:spLocks noChangeShapeType="1"/>
              </p:cNvSpPr>
              <p:nvPr/>
            </p:nvSpPr>
            <p:spPr bwMode="auto">
              <a:xfrm>
                <a:off x="0" y="91"/>
                <a:ext cx="405" cy="0"/>
              </a:xfrm>
              <a:prstGeom prst="line">
                <a:avLst/>
              </a:prstGeom>
              <a:noFill/>
              <a:ln w="1260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5" name="Line 99"/>
              <p:cNvSpPr>
                <a:spLocks noChangeShapeType="1"/>
              </p:cNvSpPr>
              <p:nvPr/>
            </p:nvSpPr>
            <p:spPr bwMode="auto">
              <a:xfrm>
                <a:off x="0" y="145"/>
                <a:ext cx="405" cy="0"/>
              </a:xfrm>
              <a:prstGeom prst="line">
                <a:avLst/>
              </a:prstGeom>
              <a:noFill/>
              <a:ln w="1260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6" name="Line 100"/>
              <p:cNvSpPr>
                <a:spLocks noChangeShapeType="1"/>
              </p:cNvSpPr>
              <p:nvPr/>
            </p:nvSpPr>
            <p:spPr bwMode="auto">
              <a:xfrm>
                <a:off x="0" y="202"/>
                <a:ext cx="405" cy="0"/>
              </a:xfrm>
              <a:prstGeom prst="line">
                <a:avLst/>
              </a:prstGeom>
              <a:noFill/>
              <a:ln w="3816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34" name="Group 101"/>
            <p:cNvGrpSpPr>
              <a:grpSpLocks/>
            </p:cNvGrpSpPr>
            <p:nvPr/>
          </p:nvGrpSpPr>
          <p:grpSpPr bwMode="auto">
            <a:xfrm>
              <a:off x="400" y="205"/>
              <a:ext cx="5213" cy="1120"/>
              <a:chOff x="400" y="205"/>
              <a:chExt cx="5213" cy="1120"/>
            </a:xfrm>
          </p:grpSpPr>
          <p:sp>
            <p:nvSpPr>
              <p:cNvPr id="1035" name="Rectangle 102"/>
              <p:cNvSpPr>
                <a:spLocks noChangeArrowheads="1"/>
              </p:cNvSpPr>
              <p:nvPr/>
            </p:nvSpPr>
            <p:spPr bwMode="auto">
              <a:xfrm>
                <a:off x="557" y="205"/>
                <a:ext cx="310" cy="911"/>
              </a:xfrm>
              <a:prstGeom prst="rect">
                <a:avLst/>
              </a:prstGeom>
              <a:solidFill>
                <a:srgbClr val="CCCC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6" name="Rectangle 103"/>
              <p:cNvSpPr>
                <a:spLocks noChangeArrowheads="1"/>
              </p:cNvSpPr>
              <p:nvPr/>
            </p:nvSpPr>
            <p:spPr bwMode="auto">
              <a:xfrm>
                <a:off x="400" y="288"/>
                <a:ext cx="3564" cy="46"/>
              </a:xfrm>
              <a:prstGeom prst="rect">
                <a:avLst/>
              </a:prstGeom>
              <a:solidFill>
                <a:srgbClr val="0033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7" name="Rectangle 104"/>
              <p:cNvSpPr>
                <a:spLocks noChangeArrowheads="1"/>
              </p:cNvSpPr>
              <p:nvPr/>
            </p:nvSpPr>
            <p:spPr bwMode="auto">
              <a:xfrm>
                <a:off x="4599" y="1115"/>
                <a:ext cx="926" cy="210"/>
              </a:xfrm>
              <a:prstGeom prst="rect">
                <a:avLst/>
              </a:prstGeom>
              <a:solidFill>
                <a:srgbClr val="CCCC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8" name="Rectangle 105"/>
              <p:cNvSpPr>
                <a:spLocks noChangeArrowheads="1"/>
              </p:cNvSpPr>
              <p:nvPr/>
            </p:nvSpPr>
            <p:spPr bwMode="auto">
              <a:xfrm>
                <a:off x="2049" y="1211"/>
                <a:ext cx="3564" cy="46"/>
              </a:xfrm>
              <a:prstGeom prst="rect">
                <a:avLst/>
              </a:prstGeom>
              <a:solidFill>
                <a:srgbClr val="0033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027" name="Rectangle 106"/>
          <p:cNvSpPr>
            <a:spLocks noGrp="1" noChangeArrowheads="1"/>
          </p:cNvSpPr>
          <p:nvPr>
            <p:ph type="body" idx="1"/>
          </p:nvPr>
        </p:nvSpPr>
        <p:spPr bwMode="auto">
          <a:xfrm>
            <a:off x="809625" y="2214563"/>
            <a:ext cx="7953375" cy="4113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</p:txBody>
      </p:sp>
      <p:sp>
        <p:nvSpPr>
          <p:cNvPr id="1131" name="Rectangle 107"/>
          <p:cNvSpPr>
            <a:spLocks noGrp="1" noChangeArrowheads="1"/>
          </p:cNvSpPr>
          <p:nvPr>
            <p:ph type="dt"/>
          </p:nvPr>
        </p:nvSpPr>
        <p:spPr bwMode="auto">
          <a:xfrm>
            <a:off x="809625" y="6367463"/>
            <a:ext cx="1900238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mtClean="0">
                <a:solidFill>
                  <a:srgbClr val="003366"/>
                </a:solidFill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Text Box 108"/>
          <p:cNvSpPr txBox="1">
            <a:spLocks noChangeArrowheads="1"/>
          </p:cNvSpPr>
          <p:nvPr/>
        </p:nvSpPr>
        <p:spPr bwMode="auto">
          <a:xfrm>
            <a:off x="3132138" y="6373813"/>
            <a:ext cx="30861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3" name="Rectangle 109"/>
          <p:cNvSpPr>
            <a:spLocks noGrp="1" noChangeArrowheads="1"/>
          </p:cNvSpPr>
          <p:nvPr>
            <p:ph type="sldNum"/>
          </p:nvPr>
        </p:nvSpPr>
        <p:spPr bwMode="auto">
          <a:xfrm>
            <a:off x="6589713" y="6370638"/>
            <a:ext cx="2189162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mtClean="0">
                <a:solidFill>
                  <a:srgbClr val="003366"/>
                </a:solidFill>
                <a:ea typeface="+mn-ea"/>
                <a:cs typeface="+mn-cs"/>
              </a:defRPr>
            </a:lvl1pPr>
          </a:lstStyle>
          <a:p>
            <a:pPr>
              <a:defRPr/>
            </a:pPr>
            <a:fld id="{8327C082-C54F-4D91-B4A1-D63B30A8F7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110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565150"/>
            <a:ext cx="7373938" cy="1231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pic>
        <p:nvPicPr>
          <p:cNvPr id="1032" name="Picture 111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6383338"/>
            <a:ext cx="2057400" cy="474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ctr" defTabSz="457200" rtl="0" eaLnBrk="0" fontAlgn="base" hangingPunct="0">
        <a:lnSpc>
          <a:spcPct val="8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3366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lnSpc>
          <a:spcPct val="8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3366"/>
          </a:solidFill>
          <a:latin typeface="Times New Roman" pitchFamily="16" charset="0"/>
          <a:ea typeface="WenQuanYi Micro Hei" charset="0"/>
          <a:cs typeface="WenQuanYi Micro Hei" charset="0"/>
        </a:defRPr>
      </a:lvl2pPr>
      <a:lvl3pPr algn="ctr" defTabSz="457200" rtl="0" eaLnBrk="0" fontAlgn="base" hangingPunct="0">
        <a:lnSpc>
          <a:spcPct val="8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3366"/>
          </a:solidFill>
          <a:latin typeface="Times New Roman" pitchFamily="16" charset="0"/>
          <a:ea typeface="WenQuanYi Micro Hei" charset="0"/>
          <a:cs typeface="WenQuanYi Micro Hei" charset="0"/>
        </a:defRPr>
      </a:lvl3pPr>
      <a:lvl4pPr algn="ctr" defTabSz="457200" rtl="0" eaLnBrk="0" fontAlgn="base" hangingPunct="0">
        <a:lnSpc>
          <a:spcPct val="8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3366"/>
          </a:solidFill>
          <a:latin typeface="Times New Roman" pitchFamily="16" charset="0"/>
          <a:ea typeface="WenQuanYi Micro Hei" charset="0"/>
          <a:cs typeface="WenQuanYi Micro Hei" charset="0"/>
        </a:defRPr>
      </a:lvl4pPr>
      <a:lvl5pPr algn="ctr" defTabSz="457200" rtl="0" eaLnBrk="0" fontAlgn="base" hangingPunct="0">
        <a:lnSpc>
          <a:spcPct val="8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3366"/>
          </a:solidFill>
          <a:latin typeface="Times New Roman" pitchFamily="16" charset="0"/>
          <a:ea typeface="WenQuanYi Micro Hei" charset="0"/>
          <a:cs typeface="WenQuanYi Micro Hei" charset="0"/>
        </a:defRPr>
      </a:lvl5pPr>
      <a:lvl6pPr marL="2514600" indent="-228600" algn="ctr" defTabSz="457200" rtl="0" fontAlgn="base">
        <a:lnSpc>
          <a:spcPct val="8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3366"/>
          </a:solidFill>
          <a:latin typeface="Times New Roman" pitchFamily="16" charset="0"/>
          <a:ea typeface="WenQuanYi Micro Hei" charset="0"/>
          <a:cs typeface="WenQuanYi Micro Hei" charset="0"/>
        </a:defRPr>
      </a:lvl6pPr>
      <a:lvl7pPr marL="2971800" indent="-228600" algn="ctr" defTabSz="457200" rtl="0" fontAlgn="base">
        <a:lnSpc>
          <a:spcPct val="8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3366"/>
          </a:solidFill>
          <a:latin typeface="Times New Roman" pitchFamily="16" charset="0"/>
          <a:ea typeface="WenQuanYi Micro Hei" charset="0"/>
          <a:cs typeface="WenQuanYi Micro Hei" charset="0"/>
        </a:defRPr>
      </a:lvl7pPr>
      <a:lvl8pPr marL="3429000" indent="-228600" algn="ctr" defTabSz="457200" rtl="0" fontAlgn="base">
        <a:lnSpc>
          <a:spcPct val="8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3366"/>
          </a:solidFill>
          <a:latin typeface="Times New Roman" pitchFamily="16" charset="0"/>
          <a:ea typeface="WenQuanYi Micro Hei" charset="0"/>
          <a:cs typeface="WenQuanYi Micro Hei" charset="0"/>
        </a:defRPr>
      </a:lvl8pPr>
      <a:lvl9pPr marL="3886200" indent="-228600" algn="ctr" defTabSz="457200" rtl="0" fontAlgn="base">
        <a:lnSpc>
          <a:spcPct val="8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3366"/>
          </a:solidFill>
          <a:latin typeface="Times New Roman" pitchFamily="16" charset="0"/>
          <a:ea typeface="WenQuanYi Micro Hei" charset="0"/>
          <a:cs typeface="WenQuanYi Micro Hei" charset="0"/>
        </a:defRPr>
      </a:lvl9pPr>
    </p:titleStyle>
    <p:bodyStyle>
      <a:lvl1pPr marL="342900" indent="-342900" algn="l" defTabSz="457200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3366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3366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3366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3366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3366"/>
          </a:solidFill>
          <a:latin typeface="+mn-lt"/>
          <a:ea typeface="+mn-ea"/>
          <a:cs typeface="+mn-cs"/>
        </a:defRPr>
      </a:lvl5pPr>
      <a:lvl6pPr marL="2514600" indent="-228600" algn="l" defTabSz="457200" rtl="0" fontAlgn="base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3366"/>
          </a:solidFill>
          <a:latin typeface="+mn-lt"/>
          <a:ea typeface="+mn-ea"/>
          <a:cs typeface="+mn-cs"/>
        </a:defRPr>
      </a:lvl6pPr>
      <a:lvl7pPr marL="2971800" indent="-228600" algn="l" defTabSz="457200" rtl="0" fontAlgn="base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3366"/>
          </a:solidFill>
          <a:latin typeface="+mn-lt"/>
          <a:ea typeface="+mn-ea"/>
          <a:cs typeface="+mn-cs"/>
        </a:defRPr>
      </a:lvl7pPr>
      <a:lvl8pPr marL="3429000" indent="-228600" algn="l" defTabSz="457200" rtl="0" fontAlgn="base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3366"/>
          </a:solidFill>
          <a:latin typeface="+mn-lt"/>
          <a:ea typeface="+mn-ea"/>
          <a:cs typeface="+mn-cs"/>
        </a:defRPr>
      </a:lvl8pPr>
      <a:lvl9pPr marL="3886200" indent="-228600" algn="l" defTabSz="457200" rtl="0" fontAlgn="base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3366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1"/>
          <p:cNvGrpSpPr>
            <a:grpSpLocks/>
          </p:cNvGrpSpPr>
          <p:nvPr/>
        </p:nvGrpSpPr>
        <p:grpSpPr bwMode="auto">
          <a:xfrm>
            <a:off x="0" y="68263"/>
            <a:ext cx="8674100" cy="6708775"/>
            <a:chOff x="0" y="43"/>
            <a:chExt cx="5464" cy="4226"/>
          </a:xfrm>
        </p:grpSpPr>
        <p:sp>
          <p:nvSpPr>
            <p:cNvPr id="2057" name="Rectangle 2"/>
            <p:cNvSpPr>
              <a:spLocks noChangeArrowheads="1"/>
            </p:cNvSpPr>
            <p:nvPr/>
          </p:nvSpPr>
          <p:spPr bwMode="auto">
            <a:xfrm>
              <a:off x="692" y="494"/>
              <a:ext cx="4772" cy="933"/>
            </a:xfrm>
            <a:prstGeom prst="rect">
              <a:avLst/>
            </a:prstGeom>
            <a:solidFill>
              <a:srgbClr val="CCCC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58" name="Group 3"/>
            <p:cNvGrpSpPr>
              <a:grpSpLocks/>
            </p:cNvGrpSpPr>
            <p:nvPr/>
          </p:nvGrpSpPr>
          <p:grpSpPr bwMode="auto">
            <a:xfrm>
              <a:off x="0" y="43"/>
              <a:ext cx="621" cy="4226"/>
              <a:chOff x="0" y="43"/>
              <a:chExt cx="621" cy="4226"/>
            </a:xfrm>
          </p:grpSpPr>
          <p:sp>
            <p:nvSpPr>
              <p:cNvPr id="2059" name="Line 4"/>
              <p:cNvSpPr>
                <a:spLocks noChangeShapeType="1"/>
              </p:cNvSpPr>
              <p:nvPr/>
            </p:nvSpPr>
            <p:spPr bwMode="auto">
              <a:xfrm>
                <a:off x="0" y="4201"/>
                <a:ext cx="621" cy="0"/>
              </a:xfrm>
              <a:prstGeom prst="line">
                <a:avLst/>
              </a:prstGeom>
              <a:noFill/>
              <a:ln w="936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0" name="Line 5"/>
              <p:cNvSpPr>
                <a:spLocks noChangeShapeType="1"/>
              </p:cNvSpPr>
              <p:nvPr/>
            </p:nvSpPr>
            <p:spPr bwMode="auto">
              <a:xfrm>
                <a:off x="0" y="4237"/>
                <a:ext cx="621" cy="0"/>
              </a:xfrm>
              <a:prstGeom prst="line">
                <a:avLst/>
              </a:prstGeom>
              <a:noFill/>
              <a:ln w="3816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1" name="Line 6"/>
              <p:cNvSpPr>
                <a:spLocks noChangeShapeType="1"/>
              </p:cNvSpPr>
              <p:nvPr/>
            </p:nvSpPr>
            <p:spPr bwMode="auto">
              <a:xfrm>
                <a:off x="0" y="4270"/>
                <a:ext cx="621" cy="0"/>
              </a:xfrm>
              <a:prstGeom prst="line">
                <a:avLst/>
              </a:prstGeom>
              <a:noFill/>
              <a:ln w="1908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2" name="Line 7"/>
              <p:cNvSpPr>
                <a:spLocks noChangeShapeType="1"/>
              </p:cNvSpPr>
              <p:nvPr/>
            </p:nvSpPr>
            <p:spPr bwMode="auto">
              <a:xfrm>
                <a:off x="0" y="4111"/>
                <a:ext cx="621" cy="0"/>
              </a:xfrm>
              <a:prstGeom prst="line">
                <a:avLst/>
              </a:prstGeom>
              <a:noFill/>
              <a:ln w="2844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3" name="Line 8"/>
              <p:cNvSpPr>
                <a:spLocks noChangeShapeType="1"/>
              </p:cNvSpPr>
              <p:nvPr/>
            </p:nvSpPr>
            <p:spPr bwMode="auto">
              <a:xfrm>
                <a:off x="0" y="4063"/>
                <a:ext cx="621" cy="0"/>
              </a:xfrm>
              <a:prstGeom prst="line">
                <a:avLst/>
              </a:prstGeom>
              <a:noFill/>
              <a:ln w="1260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4" name="Line 9"/>
              <p:cNvSpPr>
                <a:spLocks noChangeShapeType="1"/>
              </p:cNvSpPr>
              <p:nvPr/>
            </p:nvSpPr>
            <p:spPr bwMode="auto">
              <a:xfrm>
                <a:off x="0" y="4156"/>
                <a:ext cx="621" cy="0"/>
              </a:xfrm>
              <a:prstGeom prst="line">
                <a:avLst/>
              </a:prstGeom>
              <a:noFill/>
              <a:ln w="1908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5" name="Line 10"/>
              <p:cNvSpPr>
                <a:spLocks noChangeShapeType="1"/>
              </p:cNvSpPr>
              <p:nvPr/>
            </p:nvSpPr>
            <p:spPr bwMode="auto">
              <a:xfrm>
                <a:off x="0" y="3664"/>
                <a:ext cx="621" cy="0"/>
              </a:xfrm>
              <a:prstGeom prst="line">
                <a:avLst/>
              </a:prstGeom>
              <a:noFill/>
              <a:ln w="936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6" name="Line 11"/>
              <p:cNvSpPr>
                <a:spLocks noChangeShapeType="1"/>
              </p:cNvSpPr>
              <p:nvPr/>
            </p:nvSpPr>
            <p:spPr bwMode="auto">
              <a:xfrm>
                <a:off x="0" y="3637"/>
                <a:ext cx="621" cy="0"/>
              </a:xfrm>
              <a:prstGeom prst="line">
                <a:avLst/>
              </a:prstGeom>
              <a:noFill/>
              <a:ln w="3816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7" name="Line 12"/>
              <p:cNvSpPr>
                <a:spLocks noChangeShapeType="1"/>
              </p:cNvSpPr>
              <p:nvPr/>
            </p:nvSpPr>
            <p:spPr bwMode="auto">
              <a:xfrm>
                <a:off x="0" y="4018"/>
                <a:ext cx="621" cy="0"/>
              </a:xfrm>
              <a:prstGeom prst="line">
                <a:avLst/>
              </a:prstGeom>
              <a:noFill/>
              <a:ln w="1908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8" name="Line 13"/>
              <p:cNvSpPr>
                <a:spLocks noChangeShapeType="1"/>
              </p:cNvSpPr>
              <p:nvPr/>
            </p:nvSpPr>
            <p:spPr bwMode="auto">
              <a:xfrm>
                <a:off x="0" y="3892"/>
                <a:ext cx="621" cy="0"/>
              </a:xfrm>
              <a:prstGeom prst="line">
                <a:avLst/>
              </a:prstGeom>
              <a:noFill/>
              <a:ln w="2844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9" name="Line 14"/>
              <p:cNvSpPr>
                <a:spLocks noChangeShapeType="1"/>
              </p:cNvSpPr>
              <p:nvPr/>
            </p:nvSpPr>
            <p:spPr bwMode="auto">
              <a:xfrm>
                <a:off x="0" y="3811"/>
                <a:ext cx="621" cy="0"/>
              </a:xfrm>
              <a:prstGeom prst="line">
                <a:avLst/>
              </a:prstGeom>
              <a:noFill/>
              <a:ln w="1260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0" name="Line 15"/>
              <p:cNvSpPr>
                <a:spLocks noChangeShapeType="1"/>
              </p:cNvSpPr>
              <p:nvPr/>
            </p:nvSpPr>
            <p:spPr bwMode="auto">
              <a:xfrm>
                <a:off x="0" y="3997"/>
                <a:ext cx="621" cy="0"/>
              </a:xfrm>
              <a:prstGeom prst="line">
                <a:avLst/>
              </a:prstGeom>
              <a:noFill/>
              <a:ln w="936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1" name="Line 16"/>
              <p:cNvSpPr>
                <a:spLocks noChangeShapeType="1"/>
              </p:cNvSpPr>
              <p:nvPr/>
            </p:nvSpPr>
            <p:spPr bwMode="auto">
              <a:xfrm>
                <a:off x="0" y="3685"/>
                <a:ext cx="621" cy="0"/>
              </a:xfrm>
              <a:prstGeom prst="line">
                <a:avLst/>
              </a:prstGeom>
              <a:noFill/>
              <a:ln w="1260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2" name="Line 17"/>
              <p:cNvSpPr>
                <a:spLocks noChangeShapeType="1"/>
              </p:cNvSpPr>
              <p:nvPr/>
            </p:nvSpPr>
            <p:spPr bwMode="auto">
              <a:xfrm>
                <a:off x="0" y="3739"/>
                <a:ext cx="621" cy="0"/>
              </a:xfrm>
              <a:prstGeom prst="line">
                <a:avLst/>
              </a:prstGeom>
              <a:noFill/>
              <a:ln w="1260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3" name="Line 18"/>
              <p:cNvSpPr>
                <a:spLocks noChangeShapeType="1"/>
              </p:cNvSpPr>
              <p:nvPr/>
            </p:nvSpPr>
            <p:spPr bwMode="auto">
              <a:xfrm>
                <a:off x="0" y="3937"/>
                <a:ext cx="621" cy="0"/>
              </a:xfrm>
              <a:prstGeom prst="line">
                <a:avLst/>
              </a:prstGeom>
              <a:noFill/>
              <a:ln w="1908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4" name="Line 19"/>
              <p:cNvSpPr>
                <a:spLocks noChangeShapeType="1"/>
              </p:cNvSpPr>
              <p:nvPr/>
            </p:nvSpPr>
            <p:spPr bwMode="auto">
              <a:xfrm>
                <a:off x="0" y="3916"/>
                <a:ext cx="621" cy="0"/>
              </a:xfrm>
              <a:prstGeom prst="line">
                <a:avLst/>
              </a:prstGeom>
              <a:noFill/>
              <a:ln w="936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5" name="Line 20"/>
              <p:cNvSpPr>
                <a:spLocks noChangeShapeType="1"/>
              </p:cNvSpPr>
              <p:nvPr/>
            </p:nvSpPr>
            <p:spPr bwMode="auto">
              <a:xfrm>
                <a:off x="0" y="3508"/>
                <a:ext cx="621" cy="0"/>
              </a:xfrm>
              <a:prstGeom prst="line">
                <a:avLst/>
              </a:prstGeom>
              <a:noFill/>
              <a:ln w="936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6" name="Line 21"/>
              <p:cNvSpPr>
                <a:spLocks noChangeShapeType="1"/>
              </p:cNvSpPr>
              <p:nvPr/>
            </p:nvSpPr>
            <p:spPr bwMode="auto">
              <a:xfrm>
                <a:off x="0" y="3544"/>
                <a:ext cx="621" cy="0"/>
              </a:xfrm>
              <a:prstGeom prst="line">
                <a:avLst/>
              </a:prstGeom>
              <a:noFill/>
              <a:ln w="3816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7" name="Line 22"/>
              <p:cNvSpPr>
                <a:spLocks noChangeShapeType="1"/>
              </p:cNvSpPr>
              <p:nvPr/>
            </p:nvSpPr>
            <p:spPr bwMode="auto">
              <a:xfrm>
                <a:off x="0" y="3577"/>
                <a:ext cx="621" cy="0"/>
              </a:xfrm>
              <a:prstGeom prst="line">
                <a:avLst/>
              </a:prstGeom>
              <a:noFill/>
              <a:ln w="1908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8" name="Line 23"/>
              <p:cNvSpPr>
                <a:spLocks noChangeShapeType="1"/>
              </p:cNvSpPr>
              <p:nvPr/>
            </p:nvSpPr>
            <p:spPr bwMode="auto">
              <a:xfrm>
                <a:off x="0" y="3418"/>
                <a:ext cx="621" cy="0"/>
              </a:xfrm>
              <a:prstGeom prst="line">
                <a:avLst/>
              </a:prstGeom>
              <a:noFill/>
              <a:ln w="2844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9" name="Line 24"/>
              <p:cNvSpPr>
                <a:spLocks noChangeShapeType="1"/>
              </p:cNvSpPr>
              <p:nvPr/>
            </p:nvSpPr>
            <p:spPr bwMode="auto">
              <a:xfrm>
                <a:off x="0" y="3370"/>
                <a:ext cx="621" cy="0"/>
              </a:xfrm>
              <a:prstGeom prst="line">
                <a:avLst/>
              </a:prstGeom>
              <a:noFill/>
              <a:ln w="1260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80" name="Line 25"/>
              <p:cNvSpPr>
                <a:spLocks noChangeShapeType="1"/>
              </p:cNvSpPr>
              <p:nvPr/>
            </p:nvSpPr>
            <p:spPr bwMode="auto">
              <a:xfrm>
                <a:off x="0" y="3463"/>
                <a:ext cx="621" cy="0"/>
              </a:xfrm>
              <a:prstGeom prst="line">
                <a:avLst/>
              </a:prstGeom>
              <a:noFill/>
              <a:ln w="1908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81" name="Line 26"/>
              <p:cNvSpPr>
                <a:spLocks noChangeShapeType="1"/>
              </p:cNvSpPr>
              <p:nvPr/>
            </p:nvSpPr>
            <p:spPr bwMode="auto">
              <a:xfrm>
                <a:off x="0" y="2971"/>
                <a:ext cx="621" cy="0"/>
              </a:xfrm>
              <a:prstGeom prst="line">
                <a:avLst/>
              </a:prstGeom>
              <a:noFill/>
              <a:ln w="936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82" name="Line 27"/>
              <p:cNvSpPr>
                <a:spLocks noChangeShapeType="1"/>
              </p:cNvSpPr>
              <p:nvPr/>
            </p:nvSpPr>
            <p:spPr bwMode="auto">
              <a:xfrm>
                <a:off x="0" y="2944"/>
                <a:ext cx="621" cy="0"/>
              </a:xfrm>
              <a:prstGeom prst="line">
                <a:avLst/>
              </a:prstGeom>
              <a:noFill/>
              <a:ln w="3816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83" name="Line 28"/>
              <p:cNvSpPr>
                <a:spLocks noChangeShapeType="1"/>
              </p:cNvSpPr>
              <p:nvPr/>
            </p:nvSpPr>
            <p:spPr bwMode="auto">
              <a:xfrm>
                <a:off x="0" y="3325"/>
                <a:ext cx="621" cy="0"/>
              </a:xfrm>
              <a:prstGeom prst="line">
                <a:avLst/>
              </a:prstGeom>
              <a:noFill/>
              <a:ln w="1908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84" name="Line 29"/>
              <p:cNvSpPr>
                <a:spLocks noChangeShapeType="1"/>
              </p:cNvSpPr>
              <p:nvPr/>
            </p:nvSpPr>
            <p:spPr bwMode="auto">
              <a:xfrm>
                <a:off x="0" y="3199"/>
                <a:ext cx="621" cy="0"/>
              </a:xfrm>
              <a:prstGeom prst="line">
                <a:avLst/>
              </a:prstGeom>
              <a:noFill/>
              <a:ln w="2844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85" name="Line 30"/>
              <p:cNvSpPr>
                <a:spLocks noChangeShapeType="1"/>
              </p:cNvSpPr>
              <p:nvPr/>
            </p:nvSpPr>
            <p:spPr bwMode="auto">
              <a:xfrm>
                <a:off x="0" y="3118"/>
                <a:ext cx="621" cy="0"/>
              </a:xfrm>
              <a:prstGeom prst="line">
                <a:avLst/>
              </a:prstGeom>
              <a:noFill/>
              <a:ln w="1260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86" name="Line 31"/>
              <p:cNvSpPr>
                <a:spLocks noChangeShapeType="1"/>
              </p:cNvSpPr>
              <p:nvPr/>
            </p:nvSpPr>
            <p:spPr bwMode="auto">
              <a:xfrm>
                <a:off x="0" y="3304"/>
                <a:ext cx="621" cy="0"/>
              </a:xfrm>
              <a:prstGeom prst="line">
                <a:avLst/>
              </a:prstGeom>
              <a:noFill/>
              <a:ln w="936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87" name="Line 32"/>
              <p:cNvSpPr>
                <a:spLocks noChangeShapeType="1"/>
              </p:cNvSpPr>
              <p:nvPr/>
            </p:nvSpPr>
            <p:spPr bwMode="auto">
              <a:xfrm>
                <a:off x="0" y="2992"/>
                <a:ext cx="621" cy="0"/>
              </a:xfrm>
              <a:prstGeom prst="line">
                <a:avLst/>
              </a:prstGeom>
              <a:noFill/>
              <a:ln w="1260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88" name="Line 33"/>
              <p:cNvSpPr>
                <a:spLocks noChangeShapeType="1"/>
              </p:cNvSpPr>
              <p:nvPr/>
            </p:nvSpPr>
            <p:spPr bwMode="auto">
              <a:xfrm>
                <a:off x="0" y="3046"/>
                <a:ext cx="621" cy="0"/>
              </a:xfrm>
              <a:prstGeom prst="line">
                <a:avLst/>
              </a:prstGeom>
              <a:noFill/>
              <a:ln w="1260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89" name="Line 34"/>
              <p:cNvSpPr>
                <a:spLocks noChangeShapeType="1"/>
              </p:cNvSpPr>
              <p:nvPr/>
            </p:nvSpPr>
            <p:spPr bwMode="auto">
              <a:xfrm>
                <a:off x="0" y="3244"/>
                <a:ext cx="621" cy="0"/>
              </a:xfrm>
              <a:prstGeom prst="line">
                <a:avLst/>
              </a:prstGeom>
              <a:noFill/>
              <a:ln w="1908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90" name="Line 35"/>
              <p:cNvSpPr>
                <a:spLocks noChangeShapeType="1"/>
              </p:cNvSpPr>
              <p:nvPr/>
            </p:nvSpPr>
            <p:spPr bwMode="auto">
              <a:xfrm>
                <a:off x="0" y="3223"/>
                <a:ext cx="621" cy="0"/>
              </a:xfrm>
              <a:prstGeom prst="line">
                <a:avLst/>
              </a:prstGeom>
              <a:noFill/>
              <a:ln w="936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91" name="Line 36"/>
              <p:cNvSpPr>
                <a:spLocks noChangeShapeType="1"/>
              </p:cNvSpPr>
              <p:nvPr/>
            </p:nvSpPr>
            <p:spPr bwMode="auto">
              <a:xfrm>
                <a:off x="0" y="2829"/>
                <a:ext cx="621" cy="0"/>
              </a:xfrm>
              <a:prstGeom prst="line">
                <a:avLst/>
              </a:prstGeom>
              <a:noFill/>
              <a:ln w="2844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92" name="Line 37"/>
              <p:cNvSpPr>
                <a:spLocks noChangeShapeType="1"/>
              </p:cNvSpPr>
              <p:nvPr/>
            </p:nvSpPr>
            <p:spPr bwMode="auto">
              <a:xfrm>
                <a:off x="0" y="2748"/>
                <a:ext cx="621" cy="0"/>
              </a:xfrm>
              <a:prstGeom prst="line">
                <a:avLst/>
              </a:prstGeom>
              <a:noFill/>
              <a:ln w="1260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93" name="Line 38"/>
              <p:cNvSpPr>
                <a:spLocks noChangeShapeType="1"/>
              </p:cNvSpPr>
              <p:nvPr/>
            </p:nvSpPr>
            <p:spPr bwMode="auto">
              <a:xfrm>
                <a:off x="0" y="2676"/>
                <a:ext cx="621" cy="0"/>
              </a:xfrm>
              <a:prstGeom prst="line">
                <a:avLst/>
              </a:prstGeom>
              <a:noFill/>
              <a:ln w="1260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94" name="Line 39"/>
              <p:cNvSpPr>
                <a:spLocks noChangeShapeType="1"/>
              </p:cNvSpPr>
              <p:nvPr/>
            </p:nvSpPr>
            <p:spPr bwMode="auto">
              <a:xfrm>
                <a:off x="0" y="2874"/>
                <a:ext cx="621" cy="0"/>
              </a:xfrm>
              <a:prstGeom prst="line">
                <a:avLst/>
              </a:prstGeom>
              <a:noFill/>
              <a:ln w="1908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95" name="Line 40"/>
              <p:cNvSpPr>
                <a:spLocks noChangeShapeType="1"/>
              </p:cNvSpPr>
              <p:nvPr/>
            </p:nvSpPr>
            <p:spPr bwMode="auto">
              <a:xfrm>
                <a:off x="0" y="2853"/>
                <a:ext cx="621" cy="0"/>
              </a:xfrm>
              <a:prstGeom prst="line">
                <a:avLst/>
              </a:prstGeom>
              <a:noFill/>
              <a:ln w="936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96" name="Line 41"/>
              <p:cNvSpPr>
                <a:spLocks noChangeShapeType="1"/>
              </p:cNvSpPr>
              <p:nvPr/>
            </p:nvSpPr>
            <p:spPr bwMode="auto">
              <a:xfrm>
                <a:off x="0" y="2552"/>
                <a:ext cx="621" cy="0"/>
              </a:xfrm>
              <a:prstGeom prst="line">
                <a:avLst/>
              </a:prstGeom>
              <a:noFill/>
              <a:ln w="936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97" name="Line 42"/>
              <p:cNvSpPr>
                <a:spLocks noChangeShapeType="1"/>
              </p:cNvSpPr>
              <p:nvPr/>
            </p:nvSpPr>
            <p:spPr bwMode="auto">
              <a:xfrm>
                <a:off x="0" y="2588"/>
                <a:ext cx="621" cy="0"/>
              </a:xfrm>
              <a:prstGeom prst="line">
                <a:avLst/>
              </a:prstGeom>
              <a:noFill/>
              <a:ln w="3816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98" name="Line 43"/>
              <p:cNvSpPr>
                <a:spLocks noChangeShapeType="1"/>
              </p:cNvSpPr>
              <p:nvPr/>
            </p:nvSpPr>
            <p:spPr bwMode="auto">
              <a:xfrm>
                <a:off x="0" y="2621"/>
                <a:ext cx="621" cy="0"/>
              </a:xfrm>
              <a:prstGeom prst="line">
                <a:avLst/>
              </a:prstGeom>
              <a:noFill/>
              <a:ln w="1908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99" name="Line 44"/>
              <p:cNvSpPr>
                <a:spLocks noChangeShapeType="1"/>
              </p:cNvSpPr>
              <p:nvPr/>
            </p:nvSpPr>
            <p:spPr bwMode="auto">
              <a:xfrm>
                <a:off x="0" y="2462"/>
                <a:ext cx="621" cy="0"/>
              </a:xfrm>
              <a:prstGeom prst="line">
                <a:avLst/>
              </a:prstGeom>
              <a:noFill/>
              <a:ln w="2844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00" name="Line 45"/>
              <p:cNvSpPr>
                <a:spLocks noChangeShapeType="1"/>
              </p:cNvSpPr>
              <p:nvPr/>
            </p:nvSpPr>
            <p:spPr bwMode="auto">
              <a:xfrm>
                <a:off x="0" y="2414"/>
                <a:ext cx="621" cy="0"/>
              </a:xfrm>
              <a:prstGeom prst="line">
                <a:avLst/>
              </a:prstGeom>
              <a:noFill/>
              <a:ln w="1260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01" name="Line 46"/>
              <p:cNvSpPr>
                <a:spLocks noChangeShapeType="1"/>
              </p:cNvSpPr>
              <p:nvPr/>
            </p:nvSpPr>
            <p:spPr bwMode="auto">
              <a:xfrm>
                <a:off x="0" y="2507"/>
                <a:ext cx="621" cy="0"/>
              </a:xfrm>
              <a:prstGeom prst="line">
                <a:avLst/>
              </a:prstGeom>
              <a:noFill/>
              <a:ln w="1908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02" name="Line 47"/>
              <p:cNvSpPr>
                <a:spLocks noChangeShapeType="1"/>
              </p:cNvSpPr>
              <p:nvPr/>
            </p:nvSpPr>
            <p:spPr bwMode="auto">
              <a:xfrm>
                <a:off x="0" y="2369"/>
                <a:ext cx="621" cy="0"/>
              </a:xfrm>
              <a:prstGeom prst="line">
                <a:avLst/>
              </a:prstGeom>
              <a:noFill/>
              <a:ln w="1908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03" name="Line 48"/>
              <p:cNvSpPr>
                <a:spLocks noChangeShapeType="1"/>
              </p:cNvSpPr>
              <p:nvPr/>
            </p:nvSpPr>
            <p:spPr bwMode="auto">
              <a:xfrm>
                <a:off x="0" y="2243"/>
                <a:ext cx="621" cy="0"/>
              </a:xfrm>
              <a:prstGeom prst="line">
                <a:avLst/>
              </a:prstGeom>
              <a:noFill/>
              <a:ln w="2844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04" name="Line 49"/>
              <p:cNvSpPr>
                <a:spLocks noChangeShapeType="1"/>
              </p:cNvSpPr>
              <p:nvPr/>
            </p:nvSpPr>
            <p:spPr bwMode="auto">
              <a:xfrm>
                <a:off x="0" y="2348"/>
                <a:ext cx="621" cy="0"/>
              </a:xfrm>
              <a:prstGeom prst="line">
                <a:avLst/>
              </a:prstGeom>
              <a:noFill/>
              <a:ln w="936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05" name="Line 50"/>
              <p:cNvSpPr>
                <a:spLocks noChangeShapeType="1"/>
              </p:cNvSpPr>
              <p:nvPr/>
            </p:nvSpPr>
            <p:spPr bwMode="auto">
              <a:xfrm>
                <a:off x="0" y="2288"/>
                <a:ext cx="621" cy="0"/>
              </a:xfrm>
              <a:prstGeom prst="line">
                <a:avLst/>
              </a:prstGeom>
              <a:noFill/>
              <a:ln w="1908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06" name="Line 51"/>
              <p:cNvSpPr>
                <a:spLocks noChangeShapeType="1"/>
              </p:cNvSpPr>
              <p:nvPr/>
            </p:nvSpPr>
            <p:spPr bwMode="auto">
              <a:xfrm>
                <a:off x="0" y="2267"/>
                <a:ext cx="621" cy="0"/>
              </a:xfrm>
              <a:prstGeom prst="line">
                <a:avLst/>
              </a:prstGeom>
              <a:noFill/>
              <a:ln w="936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07" name="Line 52"/>
              <p:cNvSpPr>
                <a:spLocks noChangeShapeType="1"/>
              </p:cNvSpPr>
              <p:nvPr/>
            </p:nvSpPr>
            <p:spPr bwMode="auto">
              <a:xfrm>
                <a:off x="0" y="2130"/>
                <a:ext cx="621" cy="0"/>
              </a:xfrm>
              <a:prstGeom prst="line">
                <a:avLst/>
              </a:prstGeom>
              <a:noFill/>
              <a:ln w="936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08" name="Line 53"/>
              <p:cNvSpPr>
                <a:spLocks noChangeShapeType="1"/>
              </p:cNvSpPr>
              <p:nvPr/>
            </p:nvSpPr>
            <p:spPr bwMode="auto">
              <a:xfrm>
                <a:off x="0" y="2164"/>
                <a:ext cx="621" cy="0"/>
              </a:xfrm>
              <a:prstGeom prst="line">
                <a:avLst/>
              </a:prstGeom>
              <a:noFill/>
              <a:ln w="3816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09" name="Line 54"/>
              <p:cNvSpPr>
                <a:spLocks noChangeShapeType="1"/>
              </p:cNvSpPr>
              <p:nvPr/>
            </p:nvSpPr>
            <p:spPr bwMode="auto">
              <a:xfrm>
                <a:off x="0" y="2197"/>
                <a:ext cx="621" cy="0"/>
              </a:xfrm>
              <a:prstGeom prst="line">
                <a:avLst/>
              </a:prstGeom>
              <a:noFill/>
              <a:ln w="1908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10" name="Line 55"/>
              <p:cNvSpPr>
                <a:spLocks noChangeShapeType="1"/>
              </p:cNvSpPr>
              <p:nvPr/>
            </p:nvSpPr>
            <p:spPr bwMode="auto">
              <a:xfrm>
                <a:off x="0" y="2040"/>
                <a:ext cx="621" cy="0"/>
              </a:xfrm>
              <a:prstGeom prst="line">
                <a:avLst/>
              </a:prstGeom>
              <a:noFill/>
              <a:ln w="2844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11" name="Line 56"/>
              <p:cNvSpPr>
                <a:spLocks noChangeShapeType="1"/>
              </p:cNvSpPr>
              <p:nvPr/>
            </p:nvSpPr>
            <p:spPr bwMode="auto">
              <a:xfrm>
                <a:off x="0" y="1992"/>
                <a:ext cx="621" cy="0"/>
              </a:xfrm>
              <a:prstGeom prst="line">
                <a:avLst/>
              </a:prstGeom>
              <a:noFill/>
              <a:ln w="1260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12" name="Line 57"/>
              <p:cNvSpPr>
                <a:spLocks noChangeShapeType="1"/>
              </p:cNvSpPr>
              <p:nvPr/>
            </p:nvSpPr>
            <p:spPr bwMode="auto">
              <a:xfrm>
                <a:off x="0" y="2084"/>
                <a:ext cx="621" cy="0"/>
              </a:xfrm>
              <a:prstGeom prst="line">
                <a:avLst/>
              </a:prstGeom>
              <a:noFill/>
              <a:ln w="1908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13" name="Line 58"/>
              <p:cNvSpPr>
                <a:spLocks noChangeShapeType="1"/>
              </p:cNvSpPr>
              <p:nvPr/>
            </p:nvSpPr>
            <p:spPr bwMode="auto">
              <a:xfrm>
                <a:off x="0" y="1593"/>
                <a:ext cx="621" cy="0"/>
              </a:xfrm>
              <a:prstGeom prst="line">
                <a:avLst/>
              </a:prstGeom>
              <a:noFill/>
              <a:ln w="936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14" name="Line 59"/>
              <p:cNvSpPr>
                <a:spLocks noChangeShapeType="1"/>
              </p:cNvSpPr>
              <p:nvPr/>
            </p:nvSpPr>
            <p:spPr bwMode="auto">
              <a:xfrm>
                <a:off x="0" y="1566"/>
                <a:ext cx="621" cy="0"/>
              </a:xfrm>
              <a:prstGeom prst="line">
                <a:avLst/>
              </a:prstGeom>
              <a:noFill/>
              <a:ln w="3816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15" name="Line 60"/>
              <p:cNvSpPr>
                <a:spLocks noChangeShapeType="1"/>
              </p:cNvSpPr>
              <p:nvPr/>
            </p:nvSpPr>
            <p:spPr bwMode="auto">
              <a:xfrm>
                <a:off x="0" y="1947"/>
                <a:ext cx="621" cy="0"/>
              </a:xfrm>
              <a:prstGeom prst="line">
                <a:avLst/>
              </a:prstGeom>
              <a:noFill/>
              <a:ln w="1908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16" name="Line 61"/>
              <p:cNvSpPr>
                <a:spLocks noChangeShapeType="1"/>
              </p:cNvSpPr>
              <p:nvPr/>
            </p:nvSpPr>
            <p:spPr bwMode="auto">
              <a:xfrm>
                <a:off x="0" y="1821"/>
                <a:ext cx="621" cy="0"/>
              </a:xfrm>
              <a:prstGeom prst="line">
                <a:avLst/>
              </a:prstGeom>
              <a:noFill/>
              <a:ln w="2844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17" name="Line 62"/>
              <p:cNvSpPr>
                <a:spLocks noChangeShapeType="1"/>
              </p:cNvSpPr>
              <p:nvPr/>
            </p:nvSpPr>
            <p:spPr bwMode="auto">
              <a:xfrm>
                <a:off x="0" y="1740"/>
                <a:ext cx="621" cy="0"/>
              </a:xfrm>
              <a:prstGeom prst="line">
                <a:avLst/>
              </a:prstGeom>
              <a:noFill/>
              <a:ln w="1260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18" name="Line 63"/>
              <p:cNvSpPr>
                <a:spLocks noChangeShapeType="1"/>
              </p:cNvSpPr>
              <p:nvPr/>
            </p:nvSpPr>
            <p:spPr bwMode="auto">
              <a:xfrm>
                <a:off x="0" y="1926"/>
                <a:ext cx="621" cy="0"/>
              </a:xfrm>
              <a:prstGeom prst="line">
                <a:avLst/>
              </a:prstGeom>
              <a:noFill/>
              <a:ln w="936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19" name="Line 64"/>
              <p:cNvSpPr>
                <a:spLocks noChangeShapeType="1"/>
              </p:cNvSpPr>
              <p:nvPr/>
            </p:nvSpPr>
            <p:spPr bwMode="auto">
              <a:xfrm>
                <a:off x="0" y="1613"/>
                <a:ext cx="621" cy="0"/>
              </a:xfrm>
              <a:prstGeom prst="line">
                <a:avLst/>
              </a:prstGeom>
              <a:noFill/>
              <a:ln w="1260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0" name="Line 65"/>
              <p:cNvSpPr>
                <a:spLocks noChangeShapeType="1"/>
              </p:cNvSpPr>
              <p:nvPr/>
            </p:nvSpPr>
            <p:spPr bwMode="auto">
              <a:xfrm>
                <a:off x="0" y="1667"/>
                <a:ext cx="621" cy="0"/>
              </a:xfrm>
              <a:prstGeom prst="line">
                <a:avLst/>
              </a:prstGeom>
              <a:noFill/>
              <a:ln w="1260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1" name="Line 66"/>
              <p:cNvSpPr>
                <a:spLocks noChangeShapeType="1"/>
              </p:cNvSpPr>
              <p:nvPr/>
            </p:nvSpPr>
            <p:spPr bwMode="auto">
              <a:xfrm>
                <a:off x="0" y="1866"/>
                <a:ext cx="621" cy="0"/>
              </a:xfrm>
              <a:prstGeom prst="line">
                <a:avLst/>
              </a:prstGeom>
              <a:noFill/>
              <a:ln w="1908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2" name="Line 67"/>
              <p:cNvSpPr>
                <a:spLocks noChangeShapeType="1"/>
              </p:cNvSpPr>
              <p:nvPr/>
            </p:nvSpPr>
            <p:spPr bwMode="auto">
              <a:xfrm>
                <a:off x="0" y="1845"/>
                <a:ext cx="621" cy="0"/>
              </a:xfrm>
              <a:prstGeom prst="line">
                <a:avLst/>
              </a:prstGeom>
              <a:noFill/>
              <a:ln w="936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3" name="Line 68"/>
              <p:cNvSpPr>
                <a:spLocks noChangeShapeType="1"/>
              </p:cNvSpPr>
              <p:nvPr/>
            </p:nvSpPr>
            <p:spPr bwMode="auto">
              <a:xfrm>
                <a:off x="0" y="1437"/>
                <a:ext cx="621" cy="0"/>
              </a:xfrm>
              <a:prstGeom prst="line">
                <a:avLst/>
              </a:prstGeom>
              <a:noFill/>
              <a:ln w="936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4" name="Line 69"/>
              <p:cNvSpPr>
                <a:spLocks noChangeShapeType="1"/>
              </p:cNvSpPr>
              <p:nvPr/>
            </p:nvSpPr>
            <p:spPr bwMode="auto">
              <a:xfrm>
                <a:off x="0" y="1473"/>
                <a:ext cx="621" cy="0"/>
              </a:xfrm>
              <a:prstGeom prst="line">
                <a:avLst/>
              </a:prstGeom>
              <a:noFill/>
              <a:ln w="3816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5" name="Line 70"/>
              <p:cNvSpPr>
                <a:spLocks noChangeShapeType="1"/>
              </p:cNvSpPr>
              <p:nvPr/>
            </p:nvSpPr>
            <p:spPr bwMode="auto">
              <a:xfrm>
                <a:off x="0" y="1506"/>
                <a:ext cx="621" cy="0"/>
              </a:xfrm>
              <a:prstGeom prst="line">
                <a:avLst/>
              </a:prstGeom>
              <a:noFill/>
              <a:ln w="1908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6" name="Line 71"/>
              <p:cNvSpPr>
                <a:spLocks noChangeShapeType="1"/>
              </p:cNvSpPr>
              <p:nvPr/>
            </p:nvSpPr>
            <p:spPr bwMode="auto">
              <a:xfrm>
                <a:off x="0" y="1347"/>
                <a:ext cx="621" cy="0"/>
              </a:xfrm>
              <a:prstGeom prst="line">
                <a:avLst/>
              </a:prstGeom>
              <a:noFill/>
              <a:ln w="2844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7" name="Line 72"/>
              <p:cNvSpPr>
                <a:spLocks noChangeShapeType="1"/>
              </p:cNvSpPr>
              <p:nvPr/>
            </p:nvSpPr>
            <p:spPr bwMode="auto">
              <a:xfrm>
                <a:off x="0" y="1391"/>
                <a:ext cx="621" cy="0"/>
              </a:xfrm>
              <a:prstGeom prst="line">
                <a:avLst/>
              </a:prstGeom>
              <a:noFill/>
              <a:ln w="1908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8" name="Line 73"/>
              <p:cNvSpPr>
                <a:spLocks noChangeShapeType="1"/>
              </p:cNvSpPr>
              <p:nvPr/>
            </p:nvSpPr>
            <p:spPr bwMode="auto">
              <a:xfrm>
                <a:off x="0" y="1016"/>
                <a:ext cx="621" cy="0"/>
              </a:xfrm>
              <a:prstGeom prst="line">
                <a:avLst/>
              </a:prstGeom>
              <a:noFill/>
              <a:ln w="936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9" name="Line 74"/>
              <p:cNvSpPr>
                <a:spLocks noChangeShapeType="1"/>
              </p:cNvSpPr>
              <p:nvPr/>
            </p:nvSpPr>
            <p:spPr bwMode="auto">
              <a:xfrm>
                <a:off x="0" y="989"/>
                <a:ext cx="621" cy="0"/>
              </a:xfrm>
              <a:prstGeom prst="line">
                <a:avLst/>
              </a:prstGeom>
              <a:noFill/>
              <a:ln w="3816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30" name="Line 75"/>
              <p:cNvSpPr>
                <a:spLocks noChangeShapeType="1"/>
              </p:cNvSpPr>
              <p:nvPr/>
            </p:nvSpPr>
            <p:spPr bwMode="auto">
              <a:xfrm>
                <a:off x="0" y="1244"/>
                <a:ext cx="621" cy="0"/>
              </a:xfrm>
              <a:prstGeom prst="line">
                <a:avLst/>
              </a:prstGeom>
              <a:noFill/>
              <a:ln w="2844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31" name="Line 76"/>
              <p:cNvSpPr>
                <a:spLocks noChangeShapeType="1"/>
              </p:cNvSpPr>
              <p:nvPr/>
            </p:nvSpPr>
            <p:spPr bwMode="auto">
              <a:xfrm>
                <a:off x="0" y="1163"/>
                <a:ext cx="621" cy="0"/>
              </a:xfrm>
              <a:prstGeom prst="line">
                <a:avLst/>
              </a:prstGeom>
              <a:noFill/>
              <a:ln w="1260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32" name="Line 77"/>
              <p:cNvSpPr>
                <a:spLocks noChangeShapeType="1"/>
              </p:cNvSpPr>
              <p:nvPr/>
            </p:nvSpPr>
            <p:spPr bwMode="auto">
              <a:xfrm>
                <a:off x="0" y="1037"/>
                <a:ext cx="621" cy="0"/>
              </a:xfrm>
              <a:prstGeom prst="line">
                <a:avLst/>
              </a:prstGeom>
              <a:noFill/>
              <a:ln w="1260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33" name="Line 78"/>
              <p:cNvSpPr>
                <a:spLocks noChangeShapeType="1"/>
              </p:cNvSpPr>
              <p:nvPr/>
            </p:nvSpPr>
            <p:spPr bwMode="auto">
              <a:xfrm>
                <a:off x="0" y="1091"/>
                <a:ext cx="621" cy="0"/>
              </a:xfrm>
              <a:prstGeom prst="line">
                <a:avLst/>
              </a:prstGeom>
              <a:noFill/>
              <a:ln w="1260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34" name="Line 79"/>
              <p:cNvSpPr>
                <a:spLocks noChangeShapeType="1"/>
              </p:cNvSpPr>
              <p:nvPr/>
            </p:nvSpPr>
            <p:spPr bwMode="auto">
              <a:xfrm>
                <a:off x="0" y="1289"/>
                <a:ext cx="621" cy="0"/>
              </a:xfrm>
              <a:prstGeom prst="line">
                <a:avLst/>
              </a:prstGeom>
              <a:noFill/>
              <a:ln w="1908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35" name="Line 80"/>
              <p:cNvSpPr>
                <a:spLocks noChangeShapeType="1"/>
              </p:cNvSpPr>
              <p:nvPr/>
            </p:nvSpPr>
            <p:spPr bwMode="auto">
              <a:xfrm>
                <a:off x="0" y="1268"/>
                <a:ext cx="621" cy="0"/>
              </a:xfrm>
              <a:prstGeom prst="line">
                <a:avLst/>
              </a:prstGeom>
              <a:noFill/>
              <a:ln w="936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36" name="Line 81"/>
              <p:cNvSpPr>
                <a:spLocks noChangeShapeType="1"/>
              </p:cNvSpPr>
              <p:nvPr/>
            </p:nvSpPr>
            <p:spPr bwMode="auto">
              <a:xfrm>
                <a:off x="0" y="860"/>
                <a:ext cx="621" cy="0"/>
              </a:xfrm>
              <a:prstGeom prst="line">
                <a:avLst/>
              </a:prstGeom>
              <a:noFill/>
              <a:ln w="936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37" name="Line 82"/>
              <p:cNvSpPr>
                <a:spLocks noChangeShapeType="1"/>
              </p:cNvSpPr>
              <p:nvPr/>
            </p:nvSpPr>
            <p:spPr bwMode="auto">
              <a:xfrm>
                <a:off x="0" y="896"/>
                <a:ext cx="621" cy="0"/>
              </a:xfrm>
              <a:prstGeom prst="line">
                <a:avLst/>
              </a:prstGeom>
              <a:noFill/>
              <a:ln w="3816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38" name="Line 83"/>
              <p:cNvSpPr>
                <a:spLocks noChangeShapeType="1"/>
              </p:cNvSpPr>
              <p:nvPr/>
            </p:nvSpPr>
            <p:spPr bwMode="auto">
              <a:xfrm>
                <a:off x="0" y="929"/>
                <a:ext cx="621" cy="0"/>
              </a:xfrm>
              <a:prstGeom prst="line">
                <a:avLst/>
              </a:prstGeom>
              <a:noFill/>
              <a:ln w="1908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39" name="Line 84"/>
              <p:cNvSpPr>
                <a:spLocks noChangeShapeType="1"/>
              </p:cNvSpPr>
              <p:nvPr/>
            </p:nvSpPr>
            <p:spPr bwMode="auto">
              <a:xfrm>
                <a:off x="0" y="770"/>
                <a:ext cx="621" cy="0"/>
              </a:xfrm>
              <a:prstGeom prst="line">
                <a:avLst/>
              </a:prstGeom>
              <a:noFill/>
              <a:ln w="2844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40" name="Line 85"/>
              <p:cNvSpPr>
                <a:spLocks noChangeShapeType="1"/>
              </p:cNvSpPr>
              <p:nvPr/>
            </p:nvSpPr>
            <p:spPr bwMode="auto">
              <a:xfrm>
                <a:off x="0" y="815"/>
                <a:ext cx="621" cy="0"/>
              </a:xfrm>
              <a:prstGeom prst="line">
                <a:avLst/>
              </a:prstGeom>
              <a:noFill/>
              <a:ln w="1908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41" name="Line 86"/>
              <p:cNvSpPr>
                <a:spLocks noChangeShapeType="1"/>
              </p:cNvSpPr>
              <p:nvPr/>
            </p:nvSpPr>
            <p:spPr bwMode="auto">
              <a:xfrm>
                <a:off x="0" y="718"/>
                <a:ext cx="621" cy="0"/>
              </a:xfrm>
              <a:prstGeom prst="line">
                <a:avLst/>
              </a:prstGeom>
              <a:noFill/>
              <a:ln w="1260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42" name="Line 87"/>
              <p:cNvSpPr>
                <a:spLocks noChangeShapeType="1"/>
              </p:cNvSpPr>
              <p:nvPr/>
            </p:nvSpPr>
            <p:spPr bwMode="auto">
              <a:xfrm>
                <a:off x="0" y="646"/>
                <a:ext cx="621" cy="0"/>
              </a:xfrm>
              <a:prstGeom prst="line">
                <a:avLst/>
              </a:prstGeom>
              <a:noFill/>
              <a:ln w="1260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43" name="Line 88"/>
              <p:cNvSpPr>
                <a:spLocks noChangeShapeType="1"/>
              </p:cNvSpPr>
              <p:nvPr/>
            </p:nvSpPr>
            <p:spPr bwMode="auto">
              <a:xfrm>
                <a:off x="0" y="522"/>
                <a:ext cx="621" cy="0"/>
              </a:xfrm>
              <a:prstGeom prst="line">
                <a:avLst/>
              </a:prstGeom>
              <a:noFill/>
              <a:ln w="936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44" name="Line 89"/>
              <p:cNvSpPr>
                <a:spLocks noChangeShapeType="1"/>
              </p:cNvSpPr>
              <p:nvPr/>
            </p:nvSpPr>
            <p:spPr bwMode="auto">
              <a:xfrm>
                <a:off x="0" y="558"/>
                <a:ext cx="621" cy="0"/>
              </a:xfrm>
              <a:prstGeom prst="line">
                <a:avLst/>
              </a:prstGeom>
              <a:noFill/>
              <a:ln w="3816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45" name="Line 90"/>
              <p:cNvSpPr>
                <a:spLocks noChangeShapeType="1"/>
              </p:cNvSpPr>
              <p:nvPr/>
            </p:nvSpPr>
            <p:spPr bwMode="auto">
              <a:xfrm>
                <a:off x="0" y="591"/>
                <a:ext cx="621" cy="0"/>
              </a:xfrm>
              <a:prstGeom prst="line">
                <a:avLst/>
              </a:prstGeom>
              <a:noFill/>
              <a:ln w="1908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46" name="Line 91"/>
              <p:cNvSpPr>
                <a:spLocks noChangeShapeType="1"/>
              </p:cNvSpPr>
              <p:nvPr/>
            </p:nvSpPr>
            <p:spPr bwMode="auto">
              <a:xfrm>
                <a:off x="0" y="432"/>
                <a:ext cx="621" cy="0"/>
              </a:xfrm>
              <a:prstGeom prst="line">
                <a:avLst/>
              </a:prstGeom>
              <a:noFill/>
              <a:ln w="2844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47" name="Line 92"/>
              <p:cNvSpPr>
                <a:spLocks noChangeShapeType="1"/>
              </p:cNvSpPr>
              <p:nvPr/>
            </p:nvSpPr>
            <p:spPr bwMode="auto">
              <a:xfrm>
                <a:off x="0" y="384"/>
                <a:ext cx="621" cy="0"/>
              </a:xfrm>
              <a:prstGeom prst="line">
                <a:avLst/>
              </a:prstGeom>
              <a:noFill/>
              <a:ln w="1260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48" name="Line 93"/>
              <p:cNvSpPr>
                <a:spLocks noChangeShapeType="1"/>
              </p:cNvSpPr>
              <p:nvPr/>
            </p:nvSpPr>
            <p:spPr bwMode="auto">
              <a:xfrm>
                <a:off x="0" y="477"/>
                <a:ext cx="621" cy="0"/>
              </a:xfrm>
              <a:prstGeom prst="line">
                <a:avLst/>
              </a:prstGeom>
              <a:noFill/>
              <a:ln w="1908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49" name="Line 94"/>
              <p:cNvSpPr>
                <a:spLocks noChangeShapeType="1"/>
              </p:cNvSpPr>
              <p:nvPr/>
            </p:nvSpPr>
            <p:spPr bwMode="auto">
              <a:xfrm>
                <a:off x="0" y="339"/>
                <a:ext cx="621" cy="0"/>
              </a:xfrm>
              <a:prstGeom prst="line">
                <a:avLst/>
              </a:prstGeom>
              <a:noFill/>
              <a:ln w="1908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" name="Line 95"/>
              <p:cNvSpPr>
                <a:spLocks noChangeShapeType="1"/>
              </p:cNvSpPr>
              <p:nvPr/>
            </p:nvSpPr>
            <p:spPr bwMode="auto">
              <a:xfrm>
                <a:off x="0" y="318"/>
                <a:ext cx="621" cy="0"/>
              </a:xfrm>
              <a:prstGeom prst="line">
                <a:avLst/>
              </a:prstGeom>
              <a:noFill/>
              <a:ln w="936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" name="Line 96"/>
              <p:cNvSpPr>
                <a:spLocks noChangeShapeType="1"/>
              </p:cNvSpPr>
              <p:nvPr/>
            </p:nvSpPr>
            <p:spPr bwMode="auto">
              <a:xfrm>
                <a:off x="0" y="258"/>
                <a:ext cx="621" cy="0"/>
              </a:xfrm>
              <a:prstGeom prst="line">
                <a:avLst/>
              </a:prstGeom>
              <a:noFill/>
              <a:ln w="1908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" name="Line 97"/>
              <p:cNvSpPr>
                <a:spLocks noChangeShapeType="1"/>
              </p:cNvSpPr>
              <p:nvPr/>
            </p:nvSpPr>
            <p:spPr bwMode="auto">
              <a:xfrm>
                <a:off x="0" y="70"/>
                <a:ext cx="621" cy="0"/>
              </a:xfrm>
              <a:prstGeom prst="line">
                <a:avLst/>
              </a:prstGeom>
              <a:noFill/>
              <a:ln w="936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3" name="Line 98"/>
              <p:cNvSpPr>
                <a:spLocks noChangeShapeType="1"/>
              </p:cNvSpPr>
              <p:nvPr/>
            </p:nvSpPr>
            <p:spPr bwMode="auto">
              <a:xfrm>
                <a:off x="0" y="43"/>
                <a:ext cx="621" cy="0"/>
              </a:xfrm>
              <a:prstGeom prst="line">
                <a:avLst/>
              </a:prstGeom>
              <a:noFill/>
              <a:ln w="3816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4" name="Line 99"/>
              <p:cNvSpPr>
                <a:spLocks noChangeShapeType="1"/>
              </p:cNvSpPr>
              <p:nvPr/>
            </p:nvSpPr>
            <p:spPr bwMode="auto">
              <a:xfrm>
                <a:off x="0" y="91"/>
                <a:ext cx="621" cy="0"/>
              </a:xfrm>
              <a:prstGeom prst="line">
                <a:avLst/>
              </a:prstGeom>
              <a:noFill/>
              <a:ln w="1260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5" name="Line 100"/>
              <p:cNvSpPr>
                <a:spLocks noChangeShapeType="1"/>
              </p:cNvSpPr>
              <p:nvPr/>
            </p:nvSpPr>
            <p:spPr bwMode="auto">
              <a:xfrm>
                <a:off x="0" y="145"/>
                <a:ext cx="621" cy="0"/>
              </a:xfrm>
              <a:prstGeom prst="line">
                <a:avLst/>
              </a:prstGeom>
              <a:noFill/>
              <a:ln w="1260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6" name="Line 101"/>
              <p:cNvSpPr>
                <a:spLocks noChangeShapeType="1"/>
              </p:cNvSpPr>
              <p:nvPr/>
            </p:nvSpPr>
            <p:spPr bwMode="auto">
              <a:xfrm>
                <a:off x="0" y="202"/>
                <a:ext cx="621" cy="0"/>
              </a:xfrm>
              <a:prstGeom prst="line">
                <a:avLst/>
              </a:prstGeom>
              <a:noFill/>
              <a:ln w="38160">
                <a:solidFill>
                  <a:srgbClr val="E3E2C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150" name="Rectangle 102"/>
          <p:cNvSpPr>
            <a:spLocks noGrp="1" noChangeArrowheads="1"/>
          </p:cNvSpPr>
          <p:nvPr>
            <p:ph type="dt"/>
          </p:nvPr>
        </p:nvSpPr>
        <p:spPr bwMode="auto">
          <a:xfrm>
            <a:off x="1387475" y="6357938"/>
            <a:ext cx="1900238" cy="452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723900" algn="l"/>
                <a:tab pos="1447800" algn="l"/>
              </a:tabLst>
              <a:defRPr sz="1400" smtClean="0">
                <a:solidFill>
                  <a:srgbClr val="800000"/>
                </a:solidFill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1" name="Rectangle 103"/>
          <p:cNvSpPr>
            <a:spLocks noGrp="1" noChangeArrowheads="1"/>
          </p:cNvSpPr>
          <p:nvPr>
            <p:ph type="ftr"/>
          </p:nvPr>
        </p:nvSpPr>
        <p:spPr bwMode="auto">
          <a:xfrm>
            <a:off x="3722688" y="6357938"/>
            <a:ext cx="2266950" cy="452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ctr">
              <a:buClrTx/>
              <a:buFontTx/>
              <a:buNone/>
              <a:tabLst>
                <a:tab pos="723900" algn="l"/>
                <a:tab pos="1447800" algn="l"/>
                <a:tab pos="2171700" algn="l"/>
              </a:tabLst>
              <a:defRPr sz="1400" smtClean="0">
                <a:solidFill>
                  <a:srgbClr val="800000"/>
                </a:solidFill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2" name="Rectangle 104"/>
          <p:cNvSpPr>
            <a:spLocks noGrp="1" noChangeArrowheads="1"/>
          </p:cNvSpPr>
          <p:nvPr>
            <p:ph type="sldNum"/>
          </p:nvPr>
        </p:nvSpPr>
        <p:spPr bwMode="auto">
          <a:xfrm>
            <a:off x="6464300" y="6361113"/>
            <a:ext cx="1901825" cy="452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723900" algn="l"/>
                <a:tab pos="1447800" algn="l"/>
              </a:tabLst>
              <a:defRPr sz="1400" smtClean="0">
                <a:solidFill>
                  <a:srgbClr val="800000"/>
                </a:solidFill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fld id="{EB98B9FD-D246-4632-B97F-CBDC1BE06E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4" name="Rectangle 105"/>
          <p:cNvSpPr>
            <a:spLocks noGrp="1" noChangeArrowheads="1"/>
          </p:cNvSpPr>
          <p:nvPr>
            <p:ph type="title"/>
          </p:nvPr>
        </p:nvSpPr>
        <p:spPr bwMode="auto">
          <a:xfrm>
            <a:off x="1169988" y="936625"/>
            <a:ext cx="7375525" cy="1231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2055" name="Rectangle 106"/>
          <p:cNvSpPr>
            <a:spLocks noChangeArrowheads="1"/>
          </p:cNvSpPr>
          <p:nvPr/>
        </p:nvSpPr>
        <p:spPr bwMode="auto">
          <a:xfrm>
            <a:off x="3017838" y="2120900"/>
            <a:ext cx="5662612" cy="77788"/>
          </a:xfrm>
          <a:prstGeom prst="rect">
            <a:avLst/>
          </a:prstGeom>
          <a:solidFill>
            <a:srgbClr val="00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6" name="Rectangle 107"/>
          <p:cNvSpPr>
            <a:spLocks noChangeArrowheads="1"/>
          </p:cNvSpPr>
          <p:nvPr/>
        </p:nvSpPr>
        <p:spPr bwMode="auto">
          <a:xfrm>
            <a:off x="1098550" y="862013"/>
            <a:ext cx="5662613" cy="77787"/>
          </a:xfrm>
          <a:prstGeom prst="rect">
            <a:avLst/>
          </a:prstGeom>
          <a:solidFill>
            <a:srgbClr val="00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457200" rtl="0" eaLnBrk="0" fontAlgn="base" hangingPunct="0">
        <a:lnSpc>
          <a:spcPct val="8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3366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lnSpc>
          <a:spcPct val="8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3366"/>
          </a:solidFill>
          <a:latin typeface="Times New Roman" pitchFamily="16" charset="0"/>
          <a:ea typeface="WenQuanYi Micro Hei" charset="0"/>
          <a:cs typeface="WenQuanYi Micro Hei" charset="0"/>
        </a:defRPr>
      </a:lvl2pPr>
      <a:lvl3pPr algn="ctr" defTabSz="457200" rtl="0" eaLnBrk="0" fontAlgn="base" hangingPunct="0">
        <a:lnSpc>
          <a:spcPct val="8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3366"/>
          </a:solidFill>
          <a:latin typeface="Times New Roman" pitchFamily="16" charset="0"/>
          <a:ea typeface="WenQuanYi Micro Hei" charset="0"/>
          <a:cs typeface="WenQuanYi Micro Hei" charset="0"/>
        </a:defRPr>
      </a:lvl3pPr>
      <a:lvl4pPr algn="ctr" defTabSz="457200" rtl="0" eaLnBrk="0" fontAlgn="base" hangingPunct="0">
        <a:lnSpc>
          <a:spcPct val="8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3366"/>
          </a:solidFill>
          <a:latin typeface="Times New Roman" pitchFamily="16" charset="0"/>
          <a:ea typeface="WenQuanYi Micro Hei" charset="0"/>
          <a:cs typeface="WenQuanYi Micro Hei" charset="0"/>
        </a:defRPr>
      </a:lvl4pPr>
      <a:lvl5pPr algn="ctr" defTabSz="457200" rtl="0" eaLnBrk="0" fontAlgn="base" hangingPunct="0">
        <a:lnSpc>
          <a:spcPct val="8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3366"/>
          </a:solidFill>
          <a:latin typeface="Times New Roman" pitchFamily="16" charset="0"/>
          <a:ea typeface="WenQuanYi Micro Hei" charset="0"/>
          <a:cs typeface="WenQuanYi Micro Hei" charset="0"/>
        </a:defRPr>
      </a:lvl5pPr>
      <a:lvl6pPr marL="2514600" indent="-228600" algn="ctr" defTabSz="457200" rtl="0" fontAlgn="base">
        <a:lnSpc>
          <a:spcPct val="8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3366"/>
          </a:solidFill>
          <a:latin typeface="Times New Roman" pitchFamily="16" charset="0"/>
          <a:ea typeface="WenQuanYi Micro Hei" charset="0"/>
          <a:cs typeface="WenQuanYi Micro Hei" charset="0"/>
        </a:defRPr>
      </a:lvl6pPr>
      <a:lvl7pPr marL="2971800" indent="-228600" algn="ctr" defTabSz="457200" rtl="0" fontAlgn="base">
        <a:lnSpc>
          <a:spcPct val="8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3366"/>
          </a:solidFill>
          <a:latin typeface="Times New Roman" pitchFamily="16" charset="0"/>
          <a:ea typeface="WenQuanYi Micro Hei" charset="0"/>
          <a:cs typeface="WenQuanYi Micro Hei" charset="0"/>
        </a:defRPr>
      </a:lvl7pPr>
      <a:lvl8pPr marL="3429000" indent="-228600" algn="ctr" defTabSz="457200" rtl="0" fontAlgn="base">
        <a:lnSpc>
          <a:spcPct val="8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3366"/>
          </a:solidFill>
          <a:latin typeface="Times New Roman" pitchFamily="16" charset="0"/>
          <a:ea typeface="WenQuanYi Micro Hei" charset="0"/>
          <a:cs typeface="WenQuanYi Micro Hei" charset="0"/>
        </a:defRPr>
      </a:lvl8pPr>
      <a:lvl9pPr marL="3886200" indent="-228600" algn="ctr" defTabSz="457200" rtl="0" fontAlgn="base">
        <a:lnSpc>
          <a:spcPct val="8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3366"/>
          </a:solidFill>
          <a:latin typeface="Times New Roman" pitchFamily="16" charset="0"/>
          <a:ea typeface="WenQuanYi Micro Hei" charset="0"/>
          <a:cs typeface="WenQuanYi Micro Hei" charset="0"/>
        </a:defRPr>
      </a:lvl9pPr>
    </p:titleStyle>
    <p:bodyStyle>
      <a:lvl1pPr marL="342900" indent="-342900" algn="l" defTabSz="457200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3366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3366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3366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3366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3366"/>
          </a:solidFill>
          <a:latin typeface="+mn-lt"/>
          <a:ea typeface="+mn-ea"/>
          <a:cs typeface="+mn-cs"/>
        </a:defRPr>
      </a:lvl5pPr>
      <a:lvl6pPr marL="2514600" indent="-228600" algn="l" defTabSz="457200" rtl="0" fontAlgn="base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3366"/>
          </a:solidFill>
          <a:latin typeface="+mn-lt"/>
          <a:ea typeface="+mn-ea"/>
          <a:cs typeface="+mn-cs"/>
        </a:defRPr>
      </a:lvl6pPr>
      <a:lvl7pPr marL="2971800" indent="-228600" algn="l" defTabSz="457200" rtl="0" fontAlgn="base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3366"/>
          </a:solidFill>
          <a:latin typeface="+mn-lt"/>
          <a:ea typeface="+mn-ea"/>
          <a:cs typeface="+mn-cs"/>
        </a:defRPr>
      </a:lvl7pPr>
      <a:lvl8pPr marL="3429000" indent="-228600" algn="l" defTabSz="457200" rtl="0" fontAlgn="base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3366"/>
          </a:solidFill>
          <a:latin typeface="+mn-lt"/>
          <a:ea typeface="+mn-ea"/>
          <a:cs typeface="+mn-cs"/>
        </a:defRPr>
      </a:lvl8pPr>
      <a:lvl9pPr marL="3886200" indent="-228600" algn="l" defTabSz="457200" rtl="0" fontAlgn="base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3366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609600"/>
            <a:ext cx="7378700" cy="11430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Decision Trees</a:t>
            </a:r>
          </a:p>
        </p:txBody>
      </p:sp>
      <p:graphicFrame>
        <p:nvGraphicFramePr>
          <p:cNvPr id="4098" name="Group 2"/>
          <p:cNvGraphicFramePr>
            <a:graphicFrameLocks noGrp="1"/>
          </p:cNvGraphicFramePr>
          <p:nvPr/>
        </p:nvGraphicFramePr>
        <p:xfrm>
          <a:off x="762000" y="2362200"/>
          <a:ext cx="7959725" cy="3949704"/>
        </p:xfrm>
        <a:graphic>
          <a:graphicData uri="http://schemas.openxmlformats.org/drawingml/2006/table">
            <a:tbl>
              <a:tblPr/>
              <a:tblGrid>
                <a:gridCol w="1327150"/>
                <a:gridCol w="1325563"/>
                <a:gridCol w="1328737"/>
                <a:gridCol w="1325563"/>
                <a:gridCol w="1327150"/>
                <a:gridCol w="1325562"/>
              </a:tblGrid>
              <a:tr h="438856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ID</a:t>
                      </a:r>
                    </a:p>
                  </a:txBody>
                  <a:tcPr marL="90000" marR="90000" marT="145109" marB="468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Hair</a:t>
                      </a:r>
                    </a:p>
                  </a:txBody>
                  <a:tcPr marL="90000" marR="90000" marT="145109" marB="468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Height</a:t>
                      </a:r>
                    </a:p>
                  </a:txBody>
                  <a:tcPr marL="90000" marR="90000" marT="145109" marB="468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Weight</a:t>
                      </a:r>
                    </a:p>
                  </a:txBody>
                  <a:tcPr marL="90000" marR="90000" marT="145109" marB="468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Lotion</a:t>
                      </a:r>
                    </a:p>
                  </a:txBody>
                  <a:tcPr marL="90000" marR="90000" marT="145109" marB="468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Result</a:t>
                      </a:r>
                    </a:p>
                  </a:txBody>
                  <a:tcPr marL="90000" marR="90000" marT="145109" marB="468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8856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Sarah</a:t>
                      </a:r>
                    </a:p>
                  </a:txBody>
                  <a:tcPr marL="90000" marR="90000" marT="145109" marB="468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Blonde</a:t>
                      </a:r>
                    </a:p>
                  </a:txBody>
                  <a:tcPr marL="90000" marR="90000" marT="145109" marB="468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Average</a:t>
                      </a:r>
                    </a:p>
                  </a:txBody>
                  <a:tcPr marL="90000" marR="90000" marT="145109" marB="468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Light</a:t>
                      </a:r>
                    </a:p>
                  </a:txBody>
                  <a:tcPr marL="90000" marR="90000" marT="145109" marB="468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No</a:t>
                      </a:r>
                    </a:p>
                  </a:txBody>
                  <a:tcPr marL="90000" marR="90000" marT="145109" marB="468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Sunburn</a:t>
                      </a:r>
                    </a:p>
                  </a:txBody>
                  <a:tcPr marL="90000" marR="90000" marT="145109" marB="468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8856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Dana</a:t>
                      </a:r>
                    </a:p>
                  </a:txBody>
                  <a:tcPr marL="90000" marR="90000" marT="145109" marB="468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Blonde</a:t>
                      </a:r>
                    </a:p>
                  </a:txBody>
                  <a:tcPr marL="90000" marR="90000" marT="145109" marB="468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Tall</a:t>
                      </a:r>
                    </a:p>
                  </a:txBody>
                  <a:tcPr marL="90000" marR="90000" marT="145109" marB="468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Average</a:t>
                      </a:r>
                    </a:p>
                  </a:txBody>
                  <a:tcPr marL="90000" marR="90000" marT="145109" marB="468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Yes</a:t>
                      </a:r>
                    </a:p>
                  </a:txBody>
                  <a:tcPr marL="90000" marR="90000" marT="145109" marB="468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none</a:t>
                      </a:r>
                    </a:p>
                  </a:txBody>
                  <a:tcPr marL="90000" marR="90000" marT="145109" marB="468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8856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Alex</a:t>
                      </a:r>
                    </a:p>
                  </a:txBody>
                  <a:tcPr marL="90000" marR="90000" marT="145109" marB="468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Brown</a:t>
                      </a:r>
                    </a:p>
                  </a:txBody>
                  <a:tcPr marL="90000" marR="90000" marT="145109" marB="468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Tall</a:t>
                      </a:r>
                    </a:p>
                  </a:txBody>
                  <a:tcPr marL="90000" marR="90000" marT="145109" marB="468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Average</a:t>
                      </a:r>
                    </a:p>
                  </a:txBody>
                  <a:tcPr marL="90000" marR="90000" marT="145109" marB="468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Yes</a:t>
                      </a:r>
                    </a:p>
                  </a:txBody>
                  <a:tcPr marL="90000" marR="90000" marT="145109" marB="468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None</a:t>
                      </a:r>
                    </a:p>
                  </a:txBody>
                  <a:tcPr marL="90000" marR="90000" marT="145109" marB="468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8856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Annie</a:t>
                      </a:r>
                    </a:p>
                  </a:txBody>
                  <a:tcPr marL="90000" marR="90000" marT="145109" marB="468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Blonde</a:t>
                      </a:r>
                    </a:p>
                  </a:txBody>
                  <a:tcPr marL="90000" marR="90000" marT="145109" marB="468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Short</a:t>
                      </a:r>
                    </a:p>
                  </a:txBody>
                  <a:tcPr marL="90000" marR="90000" marT="145109" marB="468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Average</a:t>
                      </a:r>
                    </a:p>
                  </a:txBody>
                  <a:tcPr marL="90000" marR="90000" marT="145109" marB="468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No</a:t>
                      </a:r>
                    </a:p>
                  </a:txBody>
                  <a:tcPr marL="90000" marR="90000" marT="145109" marB="468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Sunburn</a:t>
                      </a:r>
                    </a:p>
                  </a:txBody>
                  <a:tcPr marL="90000" marR="90000" marT="145109" marB="468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8856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Emily</a:t>
                      </a:r>
                    </a:p>
                  </a:txBody>
                  <a:tcPr marL="90000" marR="90000" marT="145109" marB="468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Red</a:t>
                      </a:r>
                    </a:p>
                  </a:txBody>
                  <a:tcPr marL="90000" marR="90000" marT="145109" marB="468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Average</a:t>
                      </a:r>
                    </a:p>
                  </a:txBody>
                  <a:tcPr marL="90000" marR="90000" marT="145109" marB="468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Heavy</a:t>
                      </a:r>
                    </a:p>
                  </a:txBody>
                  <a:tcPr marL="90000" marR="90000" marT="145109" marB="468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No</a:t>
                      </a:r>
                    </a:p>
                  </a:txBody>
                  <a:tcPr marL="90000" marR="90000" marT="145109" marB="468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Sunburn</a:t>
                      </a:r>
                    </a:p>
                  </a:txBody>
                  <a:tcPr marL="90000" marR="90000" marT="145109" marB="468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8856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Pete</a:t>
                      </a:r>
                    </a:p>
                  </a:txBody>
                  <a:tcPr marL="90000" marR="90000" marT="145109" marB="468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Brown</a:t>
                      </a:r>
                    </a:p>
                  </a:txBody>
                  <a:tcPr marL="90000" marR="90000" marT="145109" marB="468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Tall</a:t>
                      </a:r>
                    </a:p>
                  </a:txBody>
                  <a:tcPr marL="90000" marR="90000" marT="145109" marB="468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Heavy</a:t>
                      </a:r>
                    </a:p>
                  </a:txBody>
                  <a:tcPr marL="90000" marR="90000" marT="145109" marB="468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No</a:t>
                      </a:r>
                    </a:p>
                  </a:txBody>
                  <a:tcPr marL="90000" marR="90000" marT="145109" marB="468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None</a:t>
                      </a:r>
                    </a:p>
                  </a:txBody>
                  <a:tcPr marL="90000" marR="90000" marT="145109" marB="468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8856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John</a:t>
                      </a:r>
                    </a:p>
                  </a:txBody>
                  <a:tcPr marL="90000" marR="90000" marT="145109" marB="468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Brown</a:t>
                      </a:r>
                    </a:p>
                  </a:txBody>
                  <a:tcPr marL="90000" marR="90000" marT="145109" marB="468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Average</a:t>
                      </a:r>
                    </a:p>
                  </a:txBody>
                  <a:tcPr marL="90000" marR="90000" marT="145109" marB="468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Heavy</a:t>
                      </a:r>
                    </a:p>
                  </a:txBody>
                  <a:tcPr marL="90000" marR="90000" marT="145109" marB="468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No</a:t>
                      </a:r>
                    </a:p>
                  </a:txBody>
                  <a:tcPr marL="90000" marR="90000" marT="145109" marB="468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None</a:t>
                      </a:r>
                    </a:p>
                  </a:txBody>
                  <a:tcPr marL="90000" marR="90000" marT="145109" marB="468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8856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Katie</a:t>
                      </a:r>
                    </a:p>
                  </a:txBody>
                  <a:tcPr marL="90000" marR="90000" marT="145109" marB="468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Blonde</a:t>
                      </a:r>
                    </a:p>
                  </a:txBody>
                  <a:tcPr marL="90000" marR="90000" marT="145109" marB="468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Short</a:t>
                      </a:r>
                    </a:p>
                  </a:txBody>
                  <a:tcPr marL="90000" marR="90000" marT="145109" marB="468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Light</a:t>
                      </a:r>
                    </a:p>
                  </a:txBody>
                  <a:tcPr marL="90000" marR="90000" marT="145109" marB="468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Yes</a:t>
                      </a:r>
                    </a:p>
                  </a:txBody>
                  <a:tcPr marL="90000" marR="90000" marT="145109" marB="468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None</a:t>
                      </a:r>
                    </a:p>
                  </a:txBody>
                  <a:tcPr marL="90000" marR="90000" marT="145109" marB="468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565150"/>
            <a:ext cx="7377113" cy="1233488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Formally</a:t>
            </a:r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09625" y="2214563"/>
            <a:ext cx="8181975" cy="4114800"/>
          </a:xfrm>
        </p:spPr>
        <p:txBody>
          <a:bodyPr/>
          <a:lstStyle/>
          <a:p>
            <a:pPr marL="341313" indent="-339725" eaLnBrk="1" hangingPunct="1">
              <a:buSzPct val="45000"/>
              <a:buFont typeface="Wingdings" charset="2"/>
              <a:buChar char=""/>
              <a:tabLst>
                <a:tab pos="341313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mtClean="0"/>
              <a:t> Maximize homogeneity = Minimize Disorder</a:t>
            </a:r>
          </a:p>
          <a:p>
            <a:pPr marL="341313" indent="-339725" eaLnBrk="1" hangingPunct="1">
              <a:buSzPct val="45000"/>
              <a:buFont typeface="Wingdings" charset="2"/>
              <a:buChar char=""/>
              <a:tabLst>
                <a:tab pos="341313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mtClean="0"/>
              <a:t> Disorder formula can be taken from information theory</a:t>
            </a:r>
          </a:p>
          <a:p>
            <a:pPr marL="341313" indent="-339725" eaLnBrk="1" hangingPunct="1">
              <a:buSzPct val="45000"/>
              <a:buFont typeface="Wingdings" charset="2"/>
              <a:buChar char=""/>
              <a:tabLst>
                <a:tab pos="341313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mtClean="0"/>
              <a:t> </a:t>
            </a:r>
          </a:p>
        </p:txBody>
      </p:sp>
      <p:pic>
        <p:nvPicPr>
          <p:cNvPr id="1229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6250" y="3805238"/>
            <a:ext cx="5568950" cy="2651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565150"/>
            <a:ext cx="7377113" cy="1233488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Entropy</a:t>
            </a:r>
          </a:p>
        </p:txBody>
      </p:sp>
      <p:pic>
        <p:nvPicPr>
          <p:cNvPr id="1331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813" y="2224088"/>
            <a:ext cx="7956550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565150"/>
            <a:ext cx="7377113" cy="1233488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Entropy intuition</a:t>
            </a: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09625" y="2214563"/>
            <a:ext cx="7956550" cy="4114800"/>
          </a:xfrm>
        </p:spPr>
        <p:txBody>
          <a:bodyPr/>
          <a:lstStyle/>
          <a:p>
            <a:pPr indent="-339725" eaLnBrk="1" hangingPunct="1">
              <a:buClrTx/>
              <a:buFontTx/>
              <a:buNone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mtClean="0"/>
              <a:t>An attribute can have two values. If </a:t>
            </a:r>
            <a:r>
              <a:rPr lang="en-US" b="1" smtClean="0"/>
              <a:t>equal</a:t>
            </a:r>
            <a:r>
              <a:rPr lang="en-US" smtClean="0"/>
              <a:t> numbers of both values then</a:t>
            </a:r>
          </a:p>
        </p:txBody>
      </p:sp>
      <p:pic>
        <p:nvPicPr>
          <p:cNvPr id="1434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0638" y="3292475"/>
            <a:ext cx="4387850" cy="2925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565150"/>
            <a:ext cx="7377113" cy="1233488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Entropy intuition (2)</a:t>
            </a: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09625" y="2214563"/>
            <a:ext cx="7956550" cy="4114800"/>
          </a:xfrm>
        </p:spPr>
        <p:txBody>
          <a:bodyPr/>
          <a:lstStyle/>
          <a:p>
            <a:pPr indent="-339725" eaLnBrk="1" hangingPunct="1">
              <a:buClrTx/>
              <a:buFontTx/>
              <a:buNone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mtClean="0"/>
              <a:t>An attribute can have two values. If ONLY one value present</a:t>
            </a:r>
          </a:p>
        </p:txBody>
      </p:sp>
      <p:pic>
        <p:nvPicPr>
          <p:cNvPr id="1536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3913" y="3278188"/>
            <a:ext cx="5495925" cy="305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565150"/>
            <a:ext cx="7377113" cy="1233488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Entropy intuition (3)</a:t>
            </a:r>
          </a:p>
        </p:txBody>
      </p:sp>
      <p:pic>
        <p:nvPicPr>
          <p:cNvPr id="1638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625" y="2381250"/>
            <a:ext cx="7956550" cy="3781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565150"/>
            <a:ext cx="7377113" cy="1233488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Entropy intuition (4)</a:t>
            </a:r>
          </a:p>
        </p:txBody>
      </p:sp>
      <p:pic>
        <p:nvPicPr>
          <p:cNvPr id="1741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651125"/>
            <a:ext cx="7132638" cy="1279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609600"/>
            <a:ext cx="7378700" cy="11430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Decision Trees</a:t>
            </a:r>
          </a:p>
        </p:txBody>
      </p:sp>
      <p:graphicFrame>
        <p:nvGraphicFramePr>
          <p:cNvPr id="19458" name="Group 2"/>
          <p:cNvGraphicFramePr>
            <a:graphicFrameLocks noGrp="1"/>
          </p:cNvGraphicFramePr>
          <p:nvPr/>
        </p:nvGraphicFramePr>
        <p:xfrm>
          <a:off x="762000" y="2362200"/>
          <a:ext cx="7959725" cy="3949700"/>
        </p:xfrm>
        <a:graphic>
          <a:graphicData uri="http://schemas.openxmlformats.org/drawingml/2006/table">
            <a:tbl>
              <a:tblPr/>
              <a:tblGrid>
                <a:gridCol w="1327150"/>
                <a:gridCol w="1325563"/>
                <a:gridCol w="1328737"/>
                <a:gridCol w="1325563"/>
                <a:gridCol w="1327150"/>
                <a:gridCol w="1325562"/>
              </a:tblGrid>
              <a:tr h="438856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ID</a:t>
                      </a:r>
                    </a:p>
                  </a:txBody>
                  <a:tcPr marL="90000" marR="90000" marT="145109" marB="468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Hair</a:t>
                      </a:r>
                    </a:p>
                  </a:txBody>
                  <a:tcPr marL="90000" marR="90000" marT="145109" marB="468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Height</a:t>
                      </a:r>
                    </a:p>
                  </a:txBody>
                  <a:tcPr marL="90000" marR="90000" marT="145109" marB="468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Weight</a:t>
                      </a:r>
                    </a:p>
                  </a:txBody>
                  <a:tcPr marL="90000" marR="90000" marT="145109" marB="468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Lotion</a:t>
                      </a:r>
                    </a:p>
                  </a:txBody>
                  <a:tcPr marL="90000" marR="90000" marT="145109" marB="468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Result</a:t>
                      </a:r>
                    </a:p>
                  </a:txBody>
                  <a:tcPr marL="90000" marR="90000" marT="145109" marB="468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8856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Sarah</a:t>
                      </a:r>
                    </a:p>
                  </a:txBody>
                  <a:tcPr marL="90000" marR="90000" marT="145109" marB="468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Blonde</a:t>
                      </a:r>
                    </a:p>
                  </a:txBody>
                  <a:tcPr marL="90000" marR="90000" marT="145109" marB="468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Average</a:t>
                      </a:r>
                    </a:p>
                  </a:txBody>
                  <a:tcPr marL="90000" marR="90000" marT="145109" marB="468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Light</a:t>
                      </a:r>
                    </a:p>
                  </a:txBody>
                  <a:tcPr marL="90000" marR="90000" marT="145109" marB="468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No</a:t>
                      </a:r>
                    </a:p>
                  </a:txBody>
                  <a:tcPr marL="90000" marR="90000" marT="145109" marB="468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Sunburn</a:t>
                      </a:r>
                    </a:p>
                  </a:txBody>
                  <a:tcPr marL="90000" marR="90000" marT="145109" marB="468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8856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Dana</a:t>
                      </a:r>
                    </a:p>
                  </a:txBody>
                  <a:tcPr marL="90000" marR="90000" marT="145109" marB="468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Blonde</a:t>
                      </a:r>
                    </a:p>
                  </a:txBody>
                  <a:tcPr marL="90000" marR="90000" marT="145109" marB="468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Tall</a:t>
                      </a:r>
                    </a:p>
                  </a:txBody>
                  <a:tcPr marL="90000" marR="90000" marT="145109" marB="468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Average</a:t>
                      </a:r>
                    </a:p>
                  </a:txBody>
                  <a:tcPr marL="90000" marR="90000" marT="145109" marB="468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Yes</a:t>
                      </a:r>
                    </a:p>
                  </a:txBody>
                  <a:tcPr marL="90000" marR="90000" marT="145109" marB="468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none</a:t>
                      </a:r>
                    </a:p>
                  </a:txBody>
                  <a:tcPr marL="90000" marR="90000" marT="145109" marB="468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8856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Alex</a:t>
                      </a:r>
                    </a:p>
                  </a:txBody>
                  <a:tcPr marL="90000" marR="90000" marT="145109" marB="468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Brown</a:t>
                      </a:r>
                    </a:p>
                  </a:txBody>
                  <a:tcPr marL="90000" marR="90000" marT="145109" marB="468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Tall</a:t>
                      </a:r>
                    </a:p>
                  </a:txBody>
                  <a:tcPr marL="90000" marR="90000" marT="145109" marB="468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Average</a:t>
                      </a:r>
                    </a:p>
                  </a:txBody>
                  <a:tcPr marL="90000" marR="90000" marT="145109" marB="468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Yes</a:t>
                      </a:r>
                    </a:p>
                  </a:txBody>
                  <a:tcPr marL="90000" marR="90000" marT="145109" marB="468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None</a:t>
                      </a:r>
                    </a:p>
                  </a:txBody>
                  <a:tcPr marL="90000" marR="90000" marT="145109" marB="468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8856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Annie</a:t>
                      </a:r>
                    </a:p>
                  </a:txBody>
                  <a:tcPr marL="90000" marR="90000" marT="145109" marB="468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Blonde</a:t>
                      </a:r>
                    </a:p>
                  </a:txBody>
                  <a:tcPr marL="90000" marR="90000" marT="145109" marB="468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Short</a:t>
                      </a:r>
                    </a:p>
                  </a:txBody>
                  <a:tcPr marL="90000" marR="90000" marT="145109" marB="468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Average</a:t>
                      </a:r>
                    </a:p>
                  </a:txBody>
                  <a:tcPr marL="90000" marR="90000" marT="145109" marB="468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No</a:t>
                      </a:r>
                    </a:p>
                  </a:txBody>
                  <a:tcPr marL="90000" marR="90000" marT="145109" marB="468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Sunburn</a:t>
                      </a:r>
                    </a:p>
                  </a:txBody>
                  <a:tcPr marL="90000" marR="90000" marT="145109" marB="468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8856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Emily</a:t>
                      </a:r>
                    </a:p>
                  </a:txBody>
                  <a:tcPr marL="90000" marR="90000" marT="145109" marB="468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Red</a:t>
                      </a:r>
                    </a:p>
                  </a:txBody>
                  <a:tcPr marL="90000" marR="90000" marT="145109" marB="468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Average</a:t>
                      </a:r>
                    </a:p>
                  </a:txBody>
                  <a:tcPr marL="90000" marR="90000" marT="145109" marB="468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Heavy</a:t>
                      </a:r>
                    </a:p>
                  </a:txBody>
                  <a:tcPr marL="90000" marR="90000" marT="145109" marB="468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No</a:t>
                      </a:r>
                    </a:p>
                  </a:txBody>
                  <a:tcPr marL="90000" marR="90000" marT="145109" marB="468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Sunburn</a:t>
                      </a:r>
                    </a:p>
                  </a:txBody>
                  <a:tcPr marL="90000" marR="90000" marT="145109" marB="468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8856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Pete</a:t>
                      </a:r>
                    </a:p>
                  </a:txBody>
                  <a:tcPr marL="90000" marR="90000" marT="145109" marB="468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Brown</a:t>
                      </a:r>
                    </a:p>
                  </a:txBody>
                  <a:tcPr marL="90000" marR="90000" marT="145109" marB="468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Tall</a:t>
                      </a:r>
                    </a:p>
                  </a:txBody>
                  <a:tcPr marL="90000" marR="90000" marT="145109" marB="468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Heavy</a:t>
                      </a:r>
                    </a:p>
                  </a:txBody>
                  <a:tcPr marL="90000" marR="90000" marT="145109" marB="468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No</a:t>
                      </a:r>
                    </a:p>
                  </a:txBody>
                  <a:tcPr marL="90000" marR="90000" marT="145109" marB="468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None</a:t>
                      </a:r>
                    </a:p>
                  </a:txBody>
                  <a:tcPr marL="90000" marR="90000" marT="145109" marB="468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8856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John</a:t>
                      </a:r>
                    </a:p>
                  </a:txBody>
                  <a:tcPr marL="90000" marR="90000" marT="145109" marB="468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Brown</a:t>
                      </a:r>
                    </a:p>
                  </a:txBody>
                  <a:tcPr marL="90000" marR="90000" marT="145109" marB="468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Average</a:t>
                      </a:r>
                    </a:p>
                  </a:txBody>
                  <a:tcPr marL="90000" marR="90000" marT="145109" marB="468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Heavy</a:t>
                      </a:r>
                    </a:p>
                  </a:txBody>
                  <a:tcPr marL="90000" marR="90000" marT="145109" marB="468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No</a:t>
                      </a:r>
                    </a:p>
                  </a:txBody>
                  <a:tcPr marL="90000" marR="90000" marT="145109" marB="468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None</a:t>
                      </a:r>
                    </a:p>
                  </a:txBody>
                  <a:tcPr marL="90000" marR="90000" marT="145109" marB="468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8856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Katie</a:t>
                      </a:r>
                    </a:p>
                  </a:txBody>
                  <a:tcPr marL="90000" marR="90000" marT="145109" marB="468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Blonde</a:t>
                      </a:r>
                    </a:p>
                  </a:txBody>
                  <a:tcPr marL="90000" marR="90000" marT="145109" marB="468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Short</a:t>
                      </a:r>
                    </a:p>
                  </a:txBody>
                  <a:tcPr marL="90000" marR="90000" marT="145109" marB="468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Light</a:t>
                      </a:r>
                    </a:p>
                  </a:txBody>
                  <a:tcPr marL="90000" marR="90000" marT="145109" marB="468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Yes</a:t>
                      </a:r>
                    </a:p>
                  </a:txBody>
                  <a:tcPr marL="90000" marR="90000" marT="145109" marB="468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None</a:t>
                      </a:r>
                    </a:p>
                  </a:txBody>
                  <a:tcPr marL="90000" marR="90000" marT="145109" marB="468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565150"/>
            <a:ext cx="7377113" cy="1233488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Worked Example, hair color</a:t>
            </a:r>
          </a:p>
        </p:txBody>
      </p:sp>
      <p:pic>
        <p:nvPicPr>
          <p:cNvPr id="1945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625" y="2460625"/>
            <a:ext cx="7956550" cy="3621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565150"/>
            <a:ext cx="7377113" cy="1233488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Other tests</a:t>
            </a:r>
          </a:p>
        </p:txBody>
      </p:sp>
      <p:pic>
        <p:nvPicPr>
          <p:cNvPr id="2048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2338" y="2214563"/>
            <a:ext cx="518795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565150"/>
            <a:ext cx="7375525" cy="1233488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Issues in DT learning</a:t>
            </a:r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09625" y="2214563"/>
            <a:ext cx="7954963" cy="4114800"/>
          </a:xfrm>
        </p:spPr>
        <p:txBody>
          <a:bodyPr/>
          <a:lstStyle/>
          <a:p>
            <a:pPr indent="-341313" eaLnBrk="1" hangingPunct="1">
              <a:buSzPct val="45000"/>
              <a:buFont typeface="Wingdings" charset="2"/>
              <a:buChar char=""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mtClean="0"/>
              <a:t> Over fitting the data</a:t>
            </a:r>
          </a:p>
          <a:p>
            <a:pPr marL="1484313" lvl="1" indent="-568325" eaLnBrk="1" hangingPunct="1">
              <a:buSzPct val="45000"/>
              <a:buFont typeface="Wingdings" charset="2"/>
              <a:buChar char=""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mtClean="0"/>
              <a:t>Given a learned tree </a:t>
            </a:r>
            <a:r>
              <a:rPr lang="en-US" i="1" smtClean="0"/>
              <a:t>t </a:t>
            </a:r>
            <a:r>
              <a:rPr lang="en-US" smtClean="0"/>
              <a:t>with error </a:t>
            </a:r>
            <a:r>
              <a:rPr lang="en-US" i="1" smtClean="0"/>
              <a:t>e</a:t>
            </a:r>
            <a:r>
              <a:rPr lang="en-US" smtClean="0"/>
              <a:t>, if there is an alternate tree </a:t>
            </a:r>
            <a:r>
              <a:rPr lang="en-US" i="1" smtClean="0"/>
              <a:t>t' </a:t>
            </a:r>
            <a:r>
              <a:rPr lang="en-US" smtClean="0"/>
              <a:t>with error </a:t>
            </a:r>
            <a:r>
              <a:rPr lang="en-US" i="1" smtClean="0"/>
              <a:t>e' </a:t>
            </a:r>
            <a:r>
              <a:rPr lang="en-US" smtClean="0"/>
              <a:t>that fits the data and </a:t>
            </a:r>
            <a:r>
              <a:rPr lang="en-US" i="1" smtClean="0"/>
              <a:t>e' &gt; e</a:t>
            </a:r>
            <a:r>
              <a:rPr lang="en-US" smtClean="0"/>
              <a:t> on the </a:t>
            </a:r>
            <a:r>
              <a:rPr lang="en-US" b="1" smtClean="0"/>
              <a:t>training set, </a:t>
            </a:r>
            <a:r>
              <a:rPr lang="en-US" smtClean="0"/>
              <a:t>but </a:t>
            </a:r>
            <a:r>
              <a:rPr lang="en-US" i="1" smtClean="0"/>
              <a:t>t'</a:t>
            </a:r>
            <a:r>
              <a:rPr lang="en-US" smtClean="0"/>
              <a:t> has smaller error over the entire distribution of samples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565150"/>
            <a:ext cx="7378700" cy="1233488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Example</a:t>
            </a:r>
          </a:p>
        </p:txBody>
      </p:sp>
      <p:sp>
        <p:nvSpPr>
          <p:cNvPr id="4099" name="Text Box 2"/>
          <p:cNvSpPr txBox="1">
            <a:spLocks noChangeArrowheads="1"/>
          </p:cNvSpPr>
          <p:nvPr/>
        </p:nvSpPr>
        <p:spPr bwMode="auto">
          <a:xfrm>
            <a:off x="809625" y="2214563"/>
            <a:ext cx="7958138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410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00" y="1957388"/>
            <a:ext cx="5322888" cy="4900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565150"/>
            <a:ext cx="7375525" cy="1233488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Overfitting</a:t>
            </a:r>
          </a:p>
        </p:txBody>
      </p:sp>
      <p:pic>
        <p:nvPicPr>
          <p:cNvPr id="2253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6700" y="2214563"/>
            <a:ext cx="6500813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565150"/>
            <a:ext cx="7375525" cy="1233488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Dealing with overfitting</a:t>
            </a:r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09625" y="2214563"/>
            <a:ext cx="8258175" cy="4114800"/>
          </a:xfrm>
        </p:spPr>
        <p:txBody>
          <a:bodyPr/>
          <a:lstStyle/>
          <a:p>
            <a:pPr indent="-341313" eaLnBrk="1" hangingPunct="1">
              <a:buSzPct val="45000"/>
              <a:buFont typeface="Wingdings" charset="2"/>
              <a:buChar char=""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mtClean="0"/>
              <a:t> Stop growing the tree</a:t>
            </a:r>
          </a:p>
          <a:p>
            <a:pPr indent="-341313" eaLnBrk="1" hangingPunct="1">
              <a:buSzPct val="45000"/>
              <a:buFont typeface="Wingdings" charset="2"/>
              <a:buChar char=""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mtClean="0"/>
              <a:t> Post prune the tree after overfitting</a:t>
            </a:r>
          </a:p>
          <a:p>
            <a:pPr indent="-341313" eaLnBrk="1" hangingPunct="1">
              <a:buSzPct val="45000"/>
              <a:buFont typeface="Wingdings" charset="2"/>
              <a:buChar char=""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mtClean="0"/>
              <a:t> How do we determine correct final tree (size)</a:t>
            </a:r>
          </a:p>
          <a:p>
            <a:pPr marL="1484313" lvl="1" indent="-568325" eaLnBrk="1" hangingPunct="1">
              <a:buSzPct val="45000"/>
              <a:buFont typeface="Wingdings" charset="2"/>
              <a:buChar char=""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mtClean="0"/>
              <a:t>Validation set (1/3rd)</a:t>
            </a:r>
          </a:p>
          <a:p>
            <a:pPr marL="1484313" lvl="1" indent="-568325" eaLnBrk="1" hangingPunct="1">
              <a:buSzPct val="45000"/>
              <a:buFont typeface="Wingdings" charset="2"/>
              <a:buChar char=""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mtClean="0"/>
              <a:t>Statistical (chi-square) test to determine whether to grow the tree</a:t>
            </a:r>
          </a:p>
          <a:p>
            <a:pPr marL="1484313" lvl="1" indent="-568325" eaLnBrk="1" hangingPunct="1">
              <a:buSzPct val="45000"/>
              <a:buFont typeface="Wingdings" charset="2"/>
              <a:buChar char=""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mtClean="0"/>
              <a:t>Minimize MDL (measure of complexity)</a:t>
            </a:r>
          </a:p>
          <a:p>
            <a:pPr marL="2284413" lvl="2" indent="-454025" eaLnBrk="1" hangingPunct="1">
              <a:buSzPct val="45000"/>
              <a:buFont typeface="Wingdings" charset="2"/>
              <a:buChar char=""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mtClean="0"/>
              <a:t>size(tree) + size(misclassifications)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565150"/>
            <a:ext cx="7375525" cy="1233488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Reduced error pruning</a:t>
            </a:r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09625" y="2214563"/>
            <a:ext cx="8181975" cy="4114800"/>
          </a:xfrm>
        </p:spPr>
        <p:txBody>
          <a:bodyPr/>
          <a:lstStyle/>
          <a:p>
            <a:pPr indent="-341313" eaLnBrk="1" hangingPunct="1">
              <a:buSzPct val="45000"/>
              <a:buFont typeface="Wingdings" charset="2"/>
              <a:buChar char=""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mtClean="0"/>
              <a:t> Remove subtree at node and replace with leaf</a:t>
            </a:r>
          </a:p>
          <a:p>
            <a:pPr indent="-341313" eaLnBrk="1" hangingPunct="1">
              <a:buSzPct val="45000"/>
              <a:buFont typeface="Wingdings" charset="2"/>
              <a:buChar char=""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mtClean="0"/>
              <a:t> Assign most common class at node to leaf</a:t>
            </a:r>
          </a:p>
          <a:p>
            <a:pPr indent="-341313" eaLnBrk="1" hangingPunct="1">
              <a:buSzPct val="45000"/>
              <a:buFont typeface="Wingdings" charset="2"/>
              <a:buChar char=""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mtClean="0"/>
              <a:t> Only select node for removal if error &lt;= error of original tree on validation set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565150"/>
            <a:ext cx="7375525" cy="1233488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Effect of Reduced-Error Pruning</a:t>
            </a:r>
          </a:p>
        </p:txBody>
      </p:sp>
      <p:pic>
        <p:nvPicPr>
          <p:cNvPr id="2560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3338" y="2214563"/>
            <a:ext cx="6967537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565150"/>
            <a:ext cx="7375525" cy="1233488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Rule post pruning</a:t>
            </a:r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09625" y="2214563"/>
            <a:ext cx="7954963" cy="4114800"/>
          </a:xfrm>
        </p:spPr>
        <p:txBody>
          <a:bodyPr/>
          <a:lstStyle/>
          <a:p>
            <a:pPr indent="-341313" eaLnBrk="1" hangingPunct="1">
              <a:buSzPct val="45000"/>
              <a:buFont typeface="Wingdings" charset="2"/>
              <a:buChar char=""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mtClean="0"/>
              <a:t> Convert tree to equivalent set of rules</a:t>
            </a:r>
          </a:p>
          <a:p>
            <a:pPr indent="-341313" eaLnBrk="1" hangingPunct="1">
              <a:buSzPct val="45000"/>
              <a:buFont typeface="Wingdings" charset="2"/>
              <a:buChar char=""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mtClean="0"/>
              <a:t> Prune each rule independently of others</a:t>
            </a:r>
          </a:p>
          <a:p>
            <a:pPr marL="1484313" lvl="1" indent="-568325" eaLnBrk="1" hangingPunct="1">
              <a:buSzPct val="45000"/>
              <a:buFont typeface="Wingdings" charset="2"/>
              <a:buChar char=""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mtClean="0"/>
              <a:t>Remove precondition and test</a:t>
            </a:r>
          </a:p>
          <a:p>
            <a:pPr indent="-341313" eaLnBrk="1" hangingPunct="1">
              <a:buSzPct val="45000"/>
              <a:buFont typeface="Wingdings" charset="2"/>
              <a:buChar char=""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mtClean="0"/>
              <a:t> Sort final rules into sequence by estimated accuracy and consider them in this sequence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565150"/>
            <a:ext cx="7375525" cy="1233488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Why rules then pruning?</a:t>
            </a:r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09625" y="2214563"/>
            <a:ext cx="7954963" cy="4114800"/>
          </a:xfrm>
        </p:spPr>
        <p:txBody>
          <a:bodyPr/>
          <a:lstStyle/>
          <a:p>
            <a:pPr indent="-341313" eaLnBrk="1" hangingPunct="1">
              <a:buSzPct val="45000"/>
              <a:buFont typeface="Wingdings" charset="2"/>
              <a:buChar char=""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mtClean="0"/>
              <a:t> Each path through a node produces a different rule so you have many rules per node that can be pruned versus removing one node (and subtree)</a:t>
            </a:r>
          </a:p>
          <a:p>
            <a:pPr indent="-341313" eaLnBrk="1" hangingPunct="1">
              <a:buSzPct val="45000"/>
              <a:buFont typeface="Wingdings" charset="2"/>
              <a:buChar char=""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mtClean="0"/>
              <a:t> In rules, tests near the root do not mean more than tests near leaves</a:t>
            </a:r>
          </a:p>
          <a:p>
            <a:pPr indent="-341313" eaLnBrk="1" hangingPunct="1">
              <a:buSzPct val="45000"/>
              <a:buFont typeface="Wingdings" charset="2"/>
              <a:buChar char=""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mtClean="0"/>
              <a:t> Rules are often easier to read and understand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565150"/>
            <a:ext cx="7375525" cy="1233488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Continuous valued attributes</a:t>
            </a:r>
          </a:p>
        </p:txBody>
      </p:sp>
      <p:pic>
        <p:nvPicPr>
          <p:cNvPr id="2867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625" y="3506788"/>
            <a:ext cx="7954963" cy="1528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565150"/>
            <a:ext cx="7375525" cy="1233488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Continuous to discrete</a:t>
            </a:r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2057400"/>
            <a:ext cx="8610600" cy="4271963"/>
          </a:xfrm>
        </p:spPr>
        <p:txBody>
          <a:bodyPr/>
          <a:lstStyle/>
          <a:p>
            <a:pPr indent="-341313" eaLnBrk="1" hangingPunct="1">
              <a:buSzPct val="45000"/>
              <a:buFont typeface="Wingdings" charset="2"/>
              <a:buChar char=""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mtClean="0"/>
              <a:t> We want a threshold (binary attribute) that produces the greatest information gain. </a:t>
            </a:r>
          </a:p>
          <a:p>
            <a:pPr marL="1484313" lvl="1" indent="-568325" eaLnBrk="1" hangingPunct="1">
              <a:buSzPct val="45000"/>
              <a:buFont typeface="Wingdings" charset="2"/>
              <a:buChar char=""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mtClean="0"/>
              <a:t>Sort attribute</a:t>
            </a:r>
          </a:p>
          <a:p>
            <a:pPr marL="1484313" lvl="1" indent="-568325" eaLnBrk="1" hangingPunct="1">
              <a:buSzPct val="45000"/>
              <a:buFont typeface="Wingdings" charset="2"/>
              <a:buChar char=""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mtClean="0"/>
              <a:t>Identify adjacent examples that differ in class</a:t>
            </a:r>
          </a:p>
          <a:p>
            <a:pPr marL="1484313" lvl="1" indent="-568325" eaLnBrk="1" hangingPunct="1">
              <a:buSzPct val="45000"/>
              <a:buFont typeface="Wingdings" charset="2"/>
              <a:buChar char=""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mtClean="0"/>
              <a:t>Candidate thresholds </a:t>
            </a:r>
            <a:r>
              <a:rPr lang="en-US" b="1" smtClean="0"/>
              <a:t>are</a:t>
            </a:r>
            <a:r>
              <a:rPr lang="en-US" smtClean="0"/>
              <a:t> midway between attribute value on these examples</a:t>
            </a:r>
          </a:p>
          <a:p>
            <a:pPr marL="1484313" lvl="1" indent="-568325" eaLnBrk="1" hangingPunct="1">
              <a:buSzPct val="45000"/>
              <a:buFont typeface="Wingdings" charset="2"/>
              <a:buChar char=""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mtClean="0"/>
              <a:t>Check candidate thresholds for information gain and choose </a:t>
            </a:r>
            <a:r>
              <a:rPr lang="en-US" b="1" smtClean="0"/>
              <a:t>the </a:t>
            </a:r>
            <a:r>
              <a:rPr lang="en-US" smtClean="0"/>
              <a:t>one that maximizes gain (or equivalently minimizes entropy)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565150"/>
            <a:ext cx="7680325" cy="1233488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Continuous attributes are favored</a:t>
            </a:r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09625" y="2214563"/>
            <a:ext cx="7954963" cy="4114800"/>
          </a:xfrm>
        </p:spPr>
        <p:txBody>
          <a:bodyPr/>
          <a:lstStyle/>
          <a:p>
            <a:pPr indent="-341313" eaLnBrk="1" hangingPunct="1">
              <a:buSzPct val="45000"/>
              <a:buFont typeface="Wingdings" charset="2"/>
              <a:buChar char=""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mtClean="0"/>
              <a:t> ID3 prefers many valued attributes</a:t>
            </a:r>
          </a:p>
          <a:p>
            <a:pPr indent="-341313" eaLnBrk="1" hangingPunct="1">
              <a:buSzPct val="45000"/>
              <a:buFont typeface="Wingdings" charset="2"/>
              <a:buChar char=""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mtClean="0"/>
              <a:t> Consider Name: Perfect classification</a:t>
            </a:r>
          </a:p>
          <a:p>
            <a:pPr indent="-341313" eaLnBrk="1" hangingPunct="1">
              <a:buSzPct val="45000"/>
              <a:buFont typeface="Wingdings" charset="2"/>
              <a:buChar char=""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mtClean="0"/>
              <a:t> Also include how well (broadly and uniformly) an attribute helps to split data</a:t>
            </a:r>
          </a:p>
          <a:p>
            <a:pPr indent="-341313" eaLnBrk="1" hangingPunct="1">
              <a:buSzPct val="45000"/>
              <a:buFont typeface="Wingdings" charset="2"/>
              <a:buChar char=""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mtClean="0"/>
              <a:t> Name not broad at all</a:t>
            </a:r>
          </a:p>
          <a:p>
            <a:pPr indent="-341313" eaLnBrk="1" hangingPunct="1">
              <a:buSzPct val="45000"/>
              <a:buFont typeface="Wingdings" charset="2"/>
              <a:buChar char=""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mtClean="0"/>
              <a:t> Lotion used: much better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565150"/>
            <a:ext cx="7375525" cy="1233488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Attributes with Costs</a:t>
            </a:r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09625" y="2214563"/>
            <a:ext cx="7954963" cy="4114800"/>
          </a:xfrm>
        </p:spPr>
        <p:txBody>
          <a:bodyPr/>
          <a:lstStyle/>
          <a:p>
            <a:pPr indent="-341313" eaLnBrk="1" hangingPunct="1">
              <a:buSzPct val="45000"/>
              <a:buFont typeface="Wingdings" charset="2"/>
              <a:buChar char=""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mtClean="0"/>
              <a:t> We want lower cost attributes tested earlier</a:t>
            </a:r>
          </a:p>
          <a:p>
            <a:pPr indent="-341313" eaLnBrk="1" hangingPunct="1">
              <a:buSzPct val="45000"/>
              <a:buFont typeface="Wingdings" charset="2"/>
              <a:buChar char=""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mtClean="0"/>
              <a:t> Multiply by cost?</a:t>
            </a:r>
          </a:p>
          <a:p>
            <a:pPr indent="-341313" eaLnBrk="1" hangingPunct="1">
              <a:buSzPct val="45000"/>
              <a:buFont typeface="Wingdings" charset="2"/>
              <a:buChar char=""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mtClean="0"/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565150"/>
            <a:ext cx="7377113" cy="1233488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Example 2</a:t>
            </a:r>
          </a:p>
        </p:txBody>
      </p:sp>
      <p:pic>
        <p:nvPicPr>
          <p:cNvPr id="512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4363" y="1920875"/>
            <a:ext cx="5965825" cy="493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565150"/>
            <a:ext cx="7377113" cy="1233488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Examples, which one is better?</a:t>
            </a:r>
          </a:p>
        </p:txBody>
      </p:sp>
      <p:pic>
        <p:nvPicPr>
          <p:cNvPr id="614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2209800"/>
            <a:ext cx="3906838" cy="3233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6148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209800"/>
            <a:ext cx="3511550" cy="3233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608013"/>
            <a:ext cx="7378700" cy="1236662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Good when</a:t>
            </a: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09625" y="2214563"/>
            <a:ext cx="7958138" cy="3971925"/>
          </a:xfrm>
        </p:spPr>
        <p:txBody>
          <a:bodyPr/>
          <a:lstStyle/>
          <a:p>
            <a:pPr marL="338138" indent="-338138" eaLnBrk="1" hangingPunct="1">
              <a:buClr>
                <a:srgbClr val="003366"/>
              </a:buClr>
              <a:buFont typeface="Wingdings" charset="2"/>
              <a:buChar char=""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en-US" smtClean="0"/>
              <a:t>Samples are attribute-value pairs</a:t>
            </a:r>
          </a:p>
          <a:p>
            <a:pPr marL="338138" indent="-338138" eaLnBrk="1" hangingPunct="1">
              <a:buClr>
                <a:srgbClr val="003366"/>
              </a:buClr>
              <a:buFont typeface="Wingdings" charset="2"/>
              <a:buChar char=""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en-US" smtClean="0"/>
              <a:t>Target function has discrete output values</a:t>
            </a:r>
          </a:p>
          <a:p>
            <a:pPr marL="338138" indent="-338138" eaLnBrk="1" hangingPunct="1">
              <a:buClr>
                <a:srgbClr val="003366"/>
              </a:buClr>
              <a:buFont typeface="Wingdings" charset="2"/>
              <a:buChar char=""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en-US" smtClean="0"/>
              <a:t>Disjunctions required</a:t>
            </a:r>
          </a:p>
          <a:p>
            <a:pPr marL="338138" indent="-338138" eaLnBrk="1" hangingPunct="1">
              <a:buClr>
                <a:srgbClr val="003366"/>
              </a:buClr>
              <a:buFont typeface="Wingdings" charset="2"/>
              <a:buChar char=""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en-US" smtClean="0"/>
              <a:t>Missing, noisy training data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565150"/>
            <a:ext cx="7378700" cy="1233488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Construction</a:t>
            </a: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09625" y="2214563"/>
            <a:ext cx="7958138" cy="4114800"/>
          </a:xfrm>
        </p:spPr>
        <p:txBody>
          <a:bodyPr/>
          <a:lstStyle/>
          <a:p>
            <a:pPr marL="338138" indent="-338138" eaLnBrk="1" hangingPunct="1">
              <a:buClr>
                <a:srgbClr val="003366"/>
              </a:buClr>
              <a:buFont typeface="Wingdings" charset="2"/>
              <a:buChar char=""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en-US" smtClean="0"/>
              <a:t>Top down construction</a:t>
            </a:r>
          </a:p>
          <a:p>
            <a:pPr marL="738188" lvl="1" indent="-280988" eaLnBrk="1" hangingPunct="1">
              <a:buClr>
                <a:srgbClr val="003366"/>
              </a:buClr>
              <a:buFont typeface="Times New Roman" pitchFamily="16" charset="0"/>
              <a:buAutoNum type="arabicPeriod"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en-US" smtClean="0"/>
              <a:t>Which attribute should be tested to form the root of a tree?</a:t>
            </a:r>
          </a:p>
          <a:p>
            <a:pPr marL="738188" lvl="1" indent="-280988" eaLnBrk="1" hangingPunct="1">
              <a:buClr>
                <a:srgbClr val="003366"/>
              </a:buClr>
              <a:buFont typeface="Times New Roman" pitchFamily="16" charset="0"/>
              <a:buAutoNum type="arabicPeriod"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en-US" smtClean="0"/>
              <a:t>Create branches for each attribute value and sort samples into these branches</a:t>
            </a:r>
          </a:p>
          <a:p>
            <a:pPr marL="738188" lvl="1" indent="-280988" eaLnBrk="1" hangingPunct="1">
              <a:buClr>
                <a:srgbClr val="003366"/>
              </a:buClr>
              <a:buFont typeface="Times New Roman" pitchFamily="16" charset="0"/>
              <a:buAutoNum type="arabicPeriod"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en-US" smtClean="0"/>
              <a:t>At each branch node, repeat 1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565150"/>
            <a:ext cx="7377113" cy="1233488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So how do we choose attribute?</a:t>
            </a: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09625" y="2214563"/>
            <a:ext cx="7956550" cy="4114800"/>
          </a:xfrm>
        </p:spPr>
        <p:txBody>
          <a:bodyPr/>
          <a:lstStyle/>
          <a:p>
            <a:pPr marL="341313" indent="-339725" eaLnBrk="1" hangingPunct="1">
              <a:buSzPct val="45000"/>
              <a:buFont typeface="Wingdings" charset="2"/>
              <a:buChar char=""/>
              <a:tabLst>
                <a:tab pos="341313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mtClean="0"/>
              <a:t> Prefer smaller trees</a:t>
            </a:r>
          </a:p>
          <a:p>
            <a:pPr marL="1482725" lvl="1" indent="-568325" eaLnBrk="1" hangingPunct="1">
              <a:buSzPct val="45000"/>
              <a:buFont typeface="Wingdings" charset="2"/>
              <a:buChar char=""/>
              <a:tabLst>
                <a:tab pos="341313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mtClean="0"/>
              <a:t>Occam's razor for DTs</a:t>
            </a:r>
          </a:p>
          <a:p>
            <a:pPr marL="1482725" lvl="1" indent="-568325" eaLnBrk="1" hangingPunct="1">
              <a:buSzPct val="45000"/>
              <a:buFont typeface="Wingdings" charset="2"/>
              <a:buChar char=""/>
              <a:tabLst>
                <a:tab pos="341313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mtClean="0"/>
              <a:t>The world is inherently simple. Therefore the smallest decision tree that is consistent with the samples is once that is most likely to identify unknown objects correctly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565150"/>
            <a:ext cx="7377113" cy="1233488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How can you construct smallest </a:t>
            </a: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09625" y="2214563"/>
            <a:ext cx="7956550" cy="4114800"/>
          </a:xfrm>
        </p:spPr>
        <p:txBody>
          <a:bodyPr/>
          <a:lstStyle/>
          <a:p>
            <a:pPr marL="341313" indent="-339725" eaLnBrk="1" hangingPunct="1">
              <a:buSzPct val="45000"/>
              <a:buFont typeface="Wingdings" charset="2"/>
              <a:buChar char=""/>
              <a:tabLst>
                <a:tab pos="341313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mtClean="0"/>
              <a:t> Maximize homogeneity in each branch</a:t>
            </a:r>
          </a:p>
        </p:txBody>
      </p:sp>
      <p:pic>
        <p:nvPicPr>
          <p:cNvPr id="1024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2800" y="2740025"/>
            <a:ext cx="4865688" cy="402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565150"/>
            <a:ext cx="7377113" cy="1233488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After choosing hair color</a:t>
            </a:r>
          </a:p>
        </p:txBody>
      </p:sp>
      <p:pic>
        <p:nvPicPr>
          <p:cNvPr id="1126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976438"/>
            <a:ext cx="6126163" cy="4846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WenQuanYi Micro Hei"/>
        <a:cs typeface="WenQuanYi Micro Hei"/>
      </a:majorFont>
      <a:minorFont>
        <a:latin typeface="Times New Roman"/>
        <a:ea typeface="WenQuanYi Micro Hei"/>
        <a:cs typeface="WenQuanYi Micro Hei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WenQuanYi Micro Hei"/>
        <a:cs typeface="WenQuanYi Micro Hei"/>
      </a:majorFont>
      <a:minorFont>
        <a:latin typeface="Times New Roman"/>
        <a:ea typeface="WenQuanYi Micro Hei"/>
        <a:cs typeface="WenQuanYi Micro Hei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673</Words>
  <Application>Microsoft Office PowerPoint</Application>
  <PresentationFormat>On-screen Show (4:3)</PresentationFormat>
  <Paragraphs>186</Paragraphs>
  <Slides>29</Slides>
  <Notes>29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29</vt:i4>
      </vt:variant>
    </vt:vector>
  </HeadingPairs>
  <TitlesOfParts>
    <vt:vector size="36" baseType="lpstr">
      <vt:lpstr>Times New Roman</vt:lpstr>
      <vt:lpstr>WenQuanYi Micro Hei</vt:lpstr>
      <vt:lpstr>Arial</vt:lpstr>
      <vt:lpstr>DejaVu Sans</vt:lpstr>
      <vt:lpstr>Wingdings</vt:lpstr>
      <vt:lpstr>Office Theme</vt:lpstr>
      <vt:lpstr>1_Office Theme</vt:lpstr>
      <vt:lpstr>Decision Trees</vt:lpstr>
      <vt:lpstr>Example</vt:lpstr>
      <vt:lpstr>Example 2</vt:lpstr>
      <vt:lpstr>Examples, which one is better?</vt:lpstr>
      <vt:lpstr>Good when</vt:lpstr>
      <vt:lpstr>Construction</vt:lpstr>
      <vt:lpstr>So how do we choose attribute?</vt:lpstr>
      <vt:lpstr>How can you construct smallest </vt:lpstr>
      <vt:lpstr>After choosing hair color</vt:lpstr>
      <vt:lpstr>Formally</vt:lpstr>
      <vt:lpstr>Entropy</vt:lpstr>
      <vt:lpstr>Entropy intuition</vt:lpstr>
      <vt:lpstr>Entropy intuition (2)</vt:lpstr>
      <vt:lpstr>Entropy intuition (3)</vt:lpstr>
      <vt:lpstr>Entropy intuition (4)</vt:lpstr>
      <vt:lpstr>Decision Trees</vt:lpstr>
      <vt:lpstr>Worked Example, hair color</vt:lpstr>
      <vt:lpstr>Other tests</vt:lpstr>
      <vt:lpstr>Issues in DT learning</vt:lpstr>
      <vt:lpstr>Overfitting</vt:lpstr>
      <vt:lpstr>Dealing with overfitting</vt:lpstr>
      <vt:lpstr>Reduced error pruning</vt:lpstr>
      <vt:lpstr>Effect of Reduced-Error Pruning</vt:lpstr>
      <vt:lpstr>Rule post pruning</vt:lpstr>
      <vt:lpstr>Why rules then pruning?</vt:lpstr>
      <vt:lpstr>Continuous valued attributes</vt:lpstr>
      <vt:lpstr>Continuous to discrete</vt:lpstr>
      <vt:lpstr>Continuous attributes are favored</vt:lpstr>
      <vt:lpstr>Attributes with Costs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Sushil Louis</dc:creator>
  <cp:lastModifiedBy>Sushil Louis</cp:lastModifiedBy>
  <cp:revision>16</cp:revision>
  <cp:lastPrinted>1601-01-01T00:00:00Z</cp:lastPrinted>
  <dcterms:created xsi:type="dcterms:W3CDTF">1601-01-01T00:00:00Z</dcterms:created>
  <dcterms:modified xsi:type="dcterms:W3CDTF">2013-12-02T19:51:20Z</dcterms:modified>
</cp:coreProperties>
</file>