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300" r:id="rId23"/>
    <p:sldId id="280" r:id="rId24"/>
    <p:sldId id="281" r:id="rId25"/>
    <p:sldId id="282" r:id="rId26"/>
    <p:sldId id="283" r:id="rId27"/>
    <p:sldId id="284" r:id="rId28"/>
    <p:sldId id="303" r:id="rId29"/>
    <p:sldId id="285" r:id="rId30"/>
    <p:sldId id="301" r:id="rId31"/>
    <p:sldId id="302"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194" autoAdjust="0"/>
    <p:restoredTop sz="90929"/>
  </p:normalViewPr>
  <p:slideViewPr>
    <p:cSldViewPr>
      <p:cViewPr varScale="1">
        <p:scale>
          <a:sx n="117" d="100"/>
          <a:sy n="117" d="100"/>
        </p:scale>
        <p:origin x="-486" y="-96"/>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 r:id="rId30" collapse="1"/>
      <p:sld r:id="rId31" collapse="1"/>
      <p:sld r:id="rId32" collapse="1"/>
      <p:sld r:id="rId33" collapse="1"/>
      <p:sld r:id="rId34" collapse="1"/>
      <p:sld r:id="rId35" collapse="1"/>
      <p:sld r:id="rId36" collapse="1"/>
      <p:sld r:id="rId37" collapse="1"/>
      <p:sld r:id="rId38" collapse="1"/>
      <p:sld r:id="rId39" collapse="1"/>
    </p:sldLst>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13" Type="http://schemas.openxmlformats.org/officeDocument/2006/relationships/slide" Target="slides/slide13.xml"/><Relationship Id="rId18" Type="http://schemas.openxmlformats.org/officeDocument/2006/relationships/slide" Target="slides/slide18.xml"/><Relationship Id="rId26" Type="http://schemas.openxmlformats.org/officeDocument/2006/relationships/slide" Target="slides/slide27.xml"/><Relationship Id="rId39" Type="http://schemas.openxmlformats.org/officeDocument/2006/relationships/slide" Target="slides/slide45.xml"/><Relationship Id="rId3" Type="http://schemas.openxmlformats.org/officeDocument/2006/relationships/slide" Target="slides/slide3.xml"/><Relationship Id="rId21" Type="http://schemas.openxmlformats.org/officeDocument/2006/relationships/slide" Target="slides/slide21.xml"/><Relationship Id="rId34" Type="http://schemas.openxmlformats.org/officeDocument/2006/relationships/slide" Target="slides/slide40.xml"/><Relationship Id="rId7" Type="http://schemas.openxmlformats.org/officeDocument/2006/relationships/slide" Target="slides/slide7.xml"/><Relationship Id="rId12" Type="http://schemas.openxmlformats.org/officeDocument/2006/relationships/slide" Target="slides/slide12.xml"/><Relationship Id="rId17" Type="http://schemas.openxmlformats.org/officeDocument/2006/relationships/slide" Target="slides/slide17.xml"/><Relationship Id="rId25" Type="http://schemas.openxmlformats.org/officeDocument/2006/relationships/slide" Target="slides/slide26.xml"/><Relationship Id="rId33" Type="http://schemas.openxmlformats.org/officeDocument/2006/relationships/slide" Target="slides/slide39.xml"/><Relationship Id="rId38" Type="http://schemas.openxmlformats.org/officeDocument/2006/relationships/slide" Target="slides/slide44.xml"/><Relationship Id="rId2" Type="http://schemas.openxmlformats.org/officeDocument/2006/relationships/slide" Target="slides/slide2.xml"/><Relationship Id="rId16" Type="http://schemas.openxmlformats.org/officeDocument/2006/relationships/slide" Target="slides/slide16.xml"/><Relationship Id="rId20" Type="http://schemas.openxmlformats.org/officeDocument/2006/relationships/slide" Target="slides/slide20.xml"/><Relationship Id="rId29" Type="http://schemas.openxmlformats.org/officeDocument/2006/relationships/slide" Target="slides/slide34.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1.xml"/><Relationship Id="rId24" Type="http://schemas.openxmlformats.org/officeDocument/2006/relationships/slide" Target="slides/slide25.xml"/><Relationship Id="rId32" Type="http://schemas.openxmlformats.org/officeDocument/2006/relationships/slide" Target="slides/slide38.xml"/><Relationship Id="rId37" Type="http://schemas.openxmlformats.org/officeDocument/2006/relationships/slide" Target="slides/slide43.xml"/><Relationship Id="rId5" Type="http://schemas.openxmlformats.org/officeDocument/2006/relationships/slide" Target="slides/slide5.xml"/><Relationship Id="rId15" Type="http://schemas.openxmlformats.org/officeDocument/2006/relationships/slide" Target="slides/slide15.xml"/><Relationship Id="rId23" Type="http://schemas.openxmlformats.org/officeDocument/2006/relationships/slide" Target="slides/slide24.xml"/><Relationship Id="rId28" Type="http://schemas.openxmlformats.org/officeDocument/2006/relationships/slide" Target="slides/slide33.xml"/><Relationship Id="rId36" Type="http://schemas.openxmlformats.org/officeDocument/2006/relationships/slide" Target="slides/slide42.xml"/><Relationship Id="rId10" Type="http://schemas.openxmlformats.org/officeDocument/2006/relationships/slide" Target="slides/slide10.xml"/><Relationship Id="rId19" Type="http://schemas.openxmlformats.org/officeDocument/2006/relationships/slide" Target="slides/slide19.xml"/><Relationship Id="rId31" Type="http://schemas.openxmlformats.org/officeDocument/2006/relationships/slide" Target="slides/slide37.xml"/><Relationship Id="rId4" Type="http://schemas.openxmlformats.org/officeDocument/2006/relationships/slide" Target="slides/slide4.xml"/><Relationship Id="rId9" Type="http://schemas.openxmlformats.org/officeDocument/2006/relationships/slide" Target="slides/slide9.xml"/><Relationship Id="rId14" Type="http://schemas.openxmlformats.org/officeDocument/2006/relationships/slide" Target="slides/slide14.xml"/><Relationship Id="rId22" Type="http://schemas.openxmlformats.org/officeDocument/2006/relationships/slide" Target="slides/slide23.xml"/><Relationship Id="rId27" Type="http://schemas.openxmlformats.org/officeDocument/2006/relationships/slide" Target="slides/slide32.xml"/><Relationship Id="rId30" Type="http://schemas.openxmlformats.org/officeDocument/2006/relationships/slide" Target="slides/slide36.xml"/><Relationship Id="rId35" Type="http://schemas.openxmlformats.org/officeDocument/2006/relationships/slide" Target="slides/slide4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146" name="Group 2"/>
          <p:cNvGrpSpPr>
            <a:grpSpLocks/>
          </p:cNvGrpSpPr>
          <p:nvPr/>
        </p:nvGrpSpPr>
        <p:grpSpPr bwMode="auto">
          <a:xfrm>
            <a:off x="0" y="68263"/>
            <a:ext cx="8678863" cy="6713537"/>
            <a:chOff x="0" y="43"/>
            <a:chExt cx="5467" cy="4229"/>
          </a:xfrm>
        </p:grpSpPr>
        <p:sp>
          <p:nvSpPr>
            <p:cNvPr id="6147" name="Rectangle 3"/>
            <p:cNvSpPr>
              <a:spLocks noChangeArrowheads="1"/>
            </p:cNvSpPr>
            <p:nvPr userDrawn="1"/>
          </p:nvSpPr>
          <p:spPr bwMode="auto">
            <a:xfrm>
              <a:off x="692" y="494"/>
              <a:ext cx="4775" cy="936"/>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6148" name="Group 4"/>
            <p:cNvGrpSpPr>
              <a:grpSpLocks/>
            </p:cNvGrpSpPr>
            <p:nvPr userDrawn="1"/>
          </p:nvGrpSpPr>
          <p:grpSpPr bwMode="auto">
            <a:xfrm>
              <a:off x="0" y="43"/>
              <a:ext cx="624" cy="4229"/>
              <a:chOff x="0" y="43"/>
              <a:chExt cx="624" cy="4229"/>
            </a:xfrm>
          </p:grpSpPr>
          <p:sp>
            <p:nvSpPr>
              <p:cNvPr id="6149" name="Line 5"/>
              <p:cNvSpPr>
                <a:spLocks noChangeShapeType="1"/>
              </p:cNvSpPr>
              <p:nvPr userDrawn="1"/>
            </p:nvSpPr>
            <p:spPr bwMode="auto">
              <a:xfrm>
                <a:off x="0" y="4203"/>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0" name="Line 6"/>
              <p:cNvSpPr>
                <a:spLocks noChangeShapeType="1"/>
              </p:cNvSpPr>
              <p:nvPr userDrawn="1"/>
            </p:nvSpPr>
            <p:spPr bwMode="auto">
              <a:xfrm>
                <a:off x="0" y="4239"/>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1" name="Line 7"/>
              <p:cNvSpPr>
                <a:spLocks noChangeShapeType="1"/>
              </p:cNvSpPr>
              <p:nvPr userDrawn="1"/>
            </p:nvSpPr>
            <p:spPr bwMode="auto">
              <a:xfrm>
                <a:off x="0" y="4272"/>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2" name="Line 8"/>
              <p:cNvSpPr>
                <a:spLocks noChangeShapeType="1"/>
              </p:cNvSpPr>
              <p:nvPr userDrawn="1"/>
            </p:nvSpPr>
            <p:spPr bwMode="auto">
              <a:xfrm>
                <a:off x="0" y="4113"/>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3" name="Line 9"/>
              <p:cNvSpPr>
                <a:spLocks noChangeShapeType="1"/>
              </p:cNvSpPr>
              <p:nvPr userDrawn="1"/>
            </p:nvSpPr>
            <p:spPr bwMode="auto">
              <a:xfrm>
                <a:off x="0" y="4065"/>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4" name="Line 10"/>
              <p:cNvSpPr>
                <a:spLocks noChangeShapeType="1"/>
              </p:cNvSpPr>
              <p:nvPr userDrawn="1"/>
            </p:nvSpPr>
            <p:spPr bwMode="auto">
              <a:xfrm>
                <a:off x="0" y="4158"/>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5" name="Line 11"/>
              <p:cNvSpPr>
                <a:spLocks noChangeShapeType="1"/>
              </p:cNvSpPr>
              <p:nvPr userDrawn="1"/>
            </p:nvSpPr>
            <p:spPr bwMode="auto">
              <a:xfrm>
                <a:off x="0" y="3666"/>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6" name="Line 12"/>
              <p:cNvSpPr>
                <a:spLocks noChangeShapeType="1"/>
              </p:cNvSpPr>
              <p:nvPr userDrawn="1"/>
            </p:nvSpPr>
            <p:spPr bwMode="auto">
              <a:xfrm>
                <a:off x="0" y="3639"/>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7" name="Line 13"/>
              <p:cNvSpPr>
                <a:spLocks noChangeShapeType="1"/>
              </p:cNvSpPr>
              <p:nvPr userDrawn="1"/>
            </p:nvSpPr>
            <p:spPr bwMode="auto">
              <a:xfrm>
                <a:off x="0" y="4020"/>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8" name="Line 14"/>
              <p:cNvSpPr>
                <a:spLocks noChangeShapeType="1"/>
              </p:cNvSpPr>
              <p:nvPr userDrawn="1"/>
            </p:nvSpPr>
            <p:spPr bwMode="auto">
              <a:xfrm>
                <a:off x="0" y="3894"/>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9" name="Line 15"/>
              <p:cNvSpPr>
                <a:spLocks noChangeShapeType="1"/>
              </p:cNvSpPr>
              <p:nvPr userDrawn="1"/>
            </p:nvSpPr>
            <p:spPr bwMode="auto">
              <a:xfrm>
                <a:off x="0" y="3813"/>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0" name="Line 16"/>
              <p:cNvSpPr>
                <a:spLocks noChangeShapeType="1"/>
              </p:cNvSpPr>
              <p:nvPr userDrawn="1"/>
            </p:nvSpPr>
            <p:spPr bwMode="auto">
              <a:xfrm>
                <a:off x="0" y="3999"/>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1" name="Line 17"/>
              <p:cNvSpPr>
                <a:spLocks noChangeShapeType="1"/>
              </p:cNvSpPr>
              <p:nvPr userDrawn="1"/>
            </p:nvSpPr>
            <p:spPr bwMode="auto">
              <a:xfrm>
                <a:off x="0" y="3687"/>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2" name="Line 18"/>
              <p:cNvSpPr>
                <a:spLocks noChangeShapeType="1"/>
              </p:cNvSpPr>
              <p:nvPr userDrawn="1"/>
            </p:nvSpPr>
            <p:spPr bwMode="auto">
              <a:xfrm>
                <a:off x="0" y="3741"/>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3" name="Line 19"/>
              <p:cNvSpPr>
                <a:spLocks noChangeShapeType="1"/>
              </p:cNvSpPr>
              <p:nvPr userDrawn="1"/>
            </p:nvSpPr>
            <p:spPr bwMode="auto">
              <a:xfrm>
                <a:off x="0" y="3939"/>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4" name="Line 20"/>
              <p:cNvSpPr>
                <a:spLocks noChangeShapeType="1"/>
              </p:cNvSpPr>
              <p:nvPr userDrawn="1"/>
            </p:nvSpPr>
            <p:spPr bwMode="auto">
              <a:xfrm>
                <a:off x="0" y="3918"/>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5" name="Line 21"/>
              <p:cNvSpPr>
                <a:spLocks noChangeShapeType="1"/>
              </p:cNvSpPr>
              <p:nvPr userDrawn="1"/>
            </p:nvSpPr>
            <p:spPr bwMode="auto">
              <a:xfrm>
                <a:off x="0" y="3510"/>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6" name="Line 22"/>
              <p:cNvSpPr>
                <a:spLocks noChangeShapeType="1"/>
              </p:cNvSpPr>
              <p:nvPr userDrawn="1"/>
            </p:nvSpPr>
            <p:spPr bwMode="auto">
              <a:xfrm>
                <a:off x="0" y="3546"/>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7" name="Line 23"/>
              <p:cNvSpPr>
                <a:spLocks noChangeShapeType="1"/>
              </p:cNvSpPr>
              <p:nvPr userDrawn="1"/>
            </p:nvSpPr>
            <p:spPr bwMode="auto">
              <a:xfrm>
                <a:off x="0" y="3579"/>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8" name="Line 24"/>
              <p:cNvSpPr>
                <a:spLocks noChangeShapeType="1"/>
              </p:cNvSpPr>
              <p:nvPr userDrawn="1"/>
            </p:nvSpPr>
            <p:spPr bwMode="auto">
              <a:xfrm>
                <a:off x="0" y="3420"/>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9" name="Line 25"/>
              <p:cNvSpPr>
                <a:spLocks noChangeShapeType="1"/>
              </p:cNvSpPr>
              <p:nvPr userDrawn="1"/>
            </p:nvSpPr>
            <p:spPr bwMode="auto">
              <a:xfrm>
                <a:off x="0" y="3372"/>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0" name="Line 26"/>
              <p:cNvSpPr>
                <a:spLocks noChangeShapeType="1"/>
              </p:cNvSpPr>
              <p:nvPr userDrawn="1"/>
            </p:nvSpPr>
            <p:spPr bwMode="auto">
              <a:xfrm>
                <a:off x="0" y="3465"/>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1" name="Line 27"/>
              <p:cNvSpPr>
                <a:spLocks noChangeShapeType="1"/>
              </p:cNvSpPr>
              <p:nvPr userDrawn="1"/>
            </p:nvSpPr>
            <p:spPr bwMode="auto">
              <a:xfrm>
                <a:off x="0" y="2973"/>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2" name="Line 28"/>
              <p:cNvSpPr>
                <a:spLocks noChangeShapeType="1"/>
              </p:cNvSpPr>
              <p:nvPr userDrawn="1"/>
            </p:nvSpPr>
            <p:spPr bwMode="auto">
              <a:xfrm>
                <a:off x="0" y="2946"/>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3" name="Line 29"/>
              <p:cNvSpPr>
                <a:spLocks noChangeShapeType="1"/>
              </p:cNvSpPr>
              <p:nvPr userDrawn="1"/>
            </p:nvSpPr>
            <p:spPr bwMode="auto">
              <a:xfrm>
                <a:off x="0" y="3327"/>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4" name="Line 30"/>
              <p:cNvSpPr>
                <a:spLocks noChangeShapeType="1"/>
              </p:cNvSpPr>
              <p:nvPr userDrawn="1"/>
            </p:nvSpPr>
            <p:spPr bwMode="auto">
              <a:xfrm>
                <a:off x="0" y="3201"/>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5" name="Line 31"/>
              <p:cNvSpPr>
                <a:spLocks noChangeShapeType="1"/>
              </p:cNvSpPr>
              <p:nvPr userDrawn="1"/>
            </p:nvSpPr>
            <p:spPr bwMode="auto">
              <a:xfrm>
                <a:off x="0" y="3120"/>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6" name="Line 32"/>
              <p:cNvSpPr>
                <a:spLocks noChangeShapeType="1"/>
              </p:cNvSpPr>
              <p:nvPr userDrawn="1"/>
            </p:nvSpPr>
            <p:spPr bwMode="auto">
              <a:xfrm>
                <a:off x="0" y="3306"/>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7" name="Line 33"/>
              <p:cNvSpPr>
                <a:spLocks noChangeShapeType="1"/>
              </p:cNvSpPr>
              <p:nvPr userDrawn="1"/>
            </p:nvSpPr>
            <p:spPr bwMode="auto">
              <a:xfrm>
                <a:off x="0" y="2994"/>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8" name="Line 34"/>
              <p:cNvSpPr>
                <a:spLocks noChangeShapeType="1"/>
              </p:cNvSpPr>
              <p:nvPr userDrawn="1"/>
            </p:nvSpPr>
            <p:spPr bwMode="auto">
              <a:xfrm>
                <a:off x="0" y="3048"/>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9" name="Line 35"/>
              <p:cNvSpPr>
                <a:spLocks noChangeShapeType="1"/>
              </p:cNvSpPr>
              <p:nvPr userDrawn="1"/>
            </p:nvSpPr>
            <p:spPr bwMode="auto">
              <a:xfrm>
                <a:off x="0" y="3246"/>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80" name="Line 36"/>
              <p:cNvSpPr>
                <a:spLocks noChangeShapeType="1"/>
              </p:cNvSpPr>
              <p:nvPr userDrawn="1"/>
            </p:nvSpPr>
            <p:spPr bwMode="auto">
              <a:xfrm>
                <a:off x="0" y="3225"/>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81" name="Line 37"/>
              <p:cNvSpPr>
                <a:spLocks noChangeShapeType="1"/>
              </p:cNvSpPr>
              <p:nvPr userDrawn="1"/>
            </p:nvSpPr>
            <p:spPr bwMode="auto">
              <a:xfrm>
                <a:off x="0" y="2831"/>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82" name="Line 38"/>
              <p:cNvSpPr>
                <a:spLocks noChangeShapeType="1"/>
              </p:cNvSpPr>
              <p:nvPr userDrawn="1"/>
            </p:nvSpPr>
            <p:spPr bwMode="auto">
              <a:xfrm>
                <a:off x="0" y="2750"/>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83" name="Line 39"/>
              <p:cNvSpPr>
                <a:spLocks noChangeShapeType="1"/>
              </p:cNvSpPr>
              <p:nvPr userDrawn="1"/>
            </p:nvSpPr>
            <p:spPr bwMode="auto">
              <a:xfrm>
                <a:off x="0" y="2678"/>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84" name="Line 40"/>
              <p:cNvSpPr>
                <a:spLocks noChangeShapeType="1"/>
              </p:cNvSpPr>
              <p:nvPr userDrawn="1"/>
            </p:nvSpPr>
            <p:spPr bwMode="auto">
              <a:xfrm>
                <a:off x="0" y="2876"/>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85" name="Line 41"/>
              <p:cNvSpPr>
                <a:spLocks noChangeShapeType="1"/>
              </p:cNvSpPr>
              <p:nvPr userDrawn="1"/>
            </p:nvSpPr>
            <p:spPr bwMode="auto">
              <a:xfrm>
                <a:off x="0" y="2855"/>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86" name="Line 42"/>
              <p:cNvSpPr>
                <a:spLocks noChangeShapeType="1"/>
              </p:cNvSpPr>
              <p:nvPr userDrawn="1"/>
            </p:nvSpPr>
            <p:spPr bwMode="auto">
              <a:xfrm>
                <a:off x="0" y="2554"/>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87" name="Line 43"/>
              <p:cNvSpPr>
                <a:spLocks noChangeShapeType="1"/>
              </p:cNvSpPr>
              <p:nvPr userDrawn="1"/>
            </p:nvSpPr>
            <p:spPr bwMode="auto">
              <a:xfrm>
                <a:off x="0" y="2590"/>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88" name="Line 44"/>
              <p:cNvSpPr>
                <a:spLocks noChangeShapeType="1"/>
              </p:cNvSpPr>
              <p:nvPr userDrawn="1"/>
            </p:nvSpPr>
            <p:spPr bwMode="auto">
              <a:xfrm>
                <a:off x="0" y="2623"/>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89" name="Line 45"/>
              <p:cNvSpPr>
                <a:spLocks noChangeShapeType="1"/>
              </p:cNvSpPr>
              <p:nvPr userDrawn="1"/>
            </p:nvSpPr>
            <p:spPr bwMode="auto">
              <a:xfrm>
                <a:off x="0" y="2464"/>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90" name="Line 46"/>
              <p:cNvSpPr>
                <a:spLocks noChangeShapeType="1"/>
              </p:cNvSpPr>
              <p:nvPr userDrawn="1"/>
            </p:nvSpPr>
            <p:spPr bwMode="auto">
              <a:xfrm>
                <a:off x="0" y="2416"/>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91" name="Line 47"/>
              <p:cNvSpPr>
                <a:spLocks noChangeShapeType="1"/>
              </p:cNvSpPr>
              <p:nvPr userDrawn="1"/>
            </p:nvSpPr>
            <p:spPr bwMode="auto">
              <a:xfrm>
                <a:off x="0" y="2509"/>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92" name="Line 48"/>
              <p:cNvSpPr>
                <a:spLocks noChangeShapeType="1"/>
              </p:cNvSpPr>
              <p:nvPr userDrawn="1"/>
            </p:nvSpPr>
            <p:spPr bwMode="auto">
              <a:xfrm>
                <a:off x="0" y="2371"/>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93" name="Line 49"/>
              <p:cNvSpPr>
                <a:spLocks noChangeShapeType="1"/>
              </p:cNvSpPr>
              <p:nvPr userDrawn="1"/>
            </p:nvSpPr>
            <p:spPr bwMode="auto">
              <a:xfrm>
                <a:off x="0" y="2245"/>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94" name="Line 50"/>
              <p:cNvSpPr>
                <a:spLocks noChangeShapeType="1"/>
              </p:cNvSpPr>
              <p:nvPr userDrawn="1"/>
            </p:nvSpPr>
            <p:spPr bwMode="auto">
              <a:xfrm>
                <a:off x="0" y="2350"/>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95" name="Line 51"/>
              <p:cNvSpPr>
                <a:spLocks noChangeShapeType="1"/>
              </p:cNvSpPr>
              <p:nvPr userDrawn="1"/>
            </p:nvSpPr>
            <p:spPr bwMode="auto">
              <a:xfrm>
                <a:off x="0" y="2290"/>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96" name="Line 52"/>
              <p:cNvSpPr>
                <a:spLocks noChangeShapeType="1"/>
              </p:cNvSpPr>
              <p:nvPr userDrawn="1"/>
            </p:nvSpPr>
            <p:spPr bwMode="auto">
              <a:xfrm>
                <a:off x="0" y="2269"/>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97" name="Line 53"/>
              <p:cNvSpPr>
                <a:spLocks noChangeShapeType="1"/>
              </p:cNvSpPr>
              <p:nvPr userDrawn="1"/>
            </p:nvSpPr>
            <p:spPr bwMode="auto">
              <a:xfrm>
                <a:off x="0" y="2130"/>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98" name="Line 54"/>
              <p:cNvSpPr>
                <a:spLocks noChangeShapeType="1"/>
              </p:cNvSpPr>
              <p:nvPr userDrawn="1"/>
            </p:nvSpPr>
            <p:spPr bwMode="auto">
              <a:xfrm>
                <a:off x="0" y="2166"/>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99" name="Line 55"/>
              <p:cNvSpPr>
                <a:spLocks noChangeShapeType="1"/>
              </p:cNvSpPr>
              <p:nvPr userDrawn="1"/>
            </p:nvSpPr>
            <p:spPr bwMode="auto">
              <a:xfrm>
                <a:off x="0" y="2199"/>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00" name="Line 56"/>
              <p:cNvSpPr>
                <a:spLocks noChangeShapeType="1"/>
              </p:cNvSpPr>
              <p:nvPr userDrawn="1"/>
            </p:nvSpPr>
            <p:spPr bwMode="auto">
              <a:xfrm>
                <a:off x="0" y="2040"/>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01" name="Line 57"/>
              <p:cNvSpPr>
                <a:spLocks noChangeShapeType="1"/>
              </p:cNvSpPr>
              <p:nvPr userDrawn="1"/>
            </p:nvSpPr>
            <p:spPr bwMode="auto">
              <a:xfrm>
                <a:off x="0" y="1992"/>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02" name="Line 58"/>
              <p:cNvSpPr>
                <a:spLocks noChangeShapeType="1"/>
              </p:cNvSpPr>
              <p:nvPr userDrawn="1"/>
            </p:nvSpPr>
            <p:spPr bwMode="auto">
              <a:xfrm>
                <a:off x="0" y="2085"/>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03" name="Line 59"/>
              <p:cNvSpPr>
                <a:spLocks noChangeShapeType="1"/>
              </p:cNvSpPr>
              <p:nvPr userDrawn="1"/>
            </p:nvSpPr>
            <p:spPr bwMode="auto">
              <a:xfrm>
                <a:off x="0" y="1593"/>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04" name="Line 60"/>
              <p:cNvSpPr>
                <a:spLocks noChangeShapeType="1"/>
              </p:cNvSpPr>
              <p:nvPr userDrawn="1"/>
            </p:nvSpPr>
            <p:spPr bwMode="auto">
              <a:xfrm>
                <a:off x="0" y="1566"/>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05" name="Line 61"/>
              <p:cNvSpPr>
                <a:spLocks noChangeShapeType="1"/>
              </p:cNvSpPr>
              <p:nvPr userDrawn="1"/>
            </p:nvSpPr>
            <p:spPr bwMode="auto">
              <a:xfrm>
                <a:off x="0" y="1947"/>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06" name="Line 62"/>
              <p:cNvSpPr>
                <a:spLocks noChangeShapeType="1"/>
              </p:cNvSpPr>
              <p:nvPr userDrawn="1"/>
            </p:nvSpPr>
            <p:spPr bwMode="auto">
              <a:xfrm>
                <a:off x="0" y="1821"/>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07" name="Line 63"/>
              <p:cNvSpPr>
                <a:spLocks noChangeShapeType="1"/>
              </p:cNvSpPr>
              <p:nvPr userDrawn="1"/>
            </p:nvSpPr>
            <p:spPr bwMode="auto">
              <a:xfrm>
                <a:off x="0" y="1740"/>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08" name="Line 64"/>
              <p:cNvSpPr>
                <a:spLocks noChangeShapeType="1"/>
              </p:cNvSpPr>
              <p:nvPr userDrawn="1"/>
            </p:nvSpPr>
            <p:spPr bwMode="auto">
              <a:xfrm>
                <a:off x="0" y="1926"/>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09" name="Line 65"/>
              <p:cNvSpPr>
                <a:spLocks noChangeShapeType="1"/>
              </p:cNvSpPr>
              <p:nvPr userDrawn="1"/>
            </p:nvSpPr>
            <p:spPr bwMode="auto">
              <a:xfrm>
                <a:off x="0" y="1614"/>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10" name="Line 66"/>
              <p:cNvSpPr>
                <a:spLocks noChangeShapeType="1"/>
              </p:cNvSpPr>
              <p:nvPr userDrawn="1"/>
            </p:nvSpPr>
            <p:spPr bwMode="auto">
              <a:xfrm>
                <a:off x="0" y="1668"/>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11" name="Line 67"/>
              <p:cNvSpPr>
                <a:spLocks noChangeShapeType="1"/>
              </p:cNvSpPr>
              <p:nvPr userDrawn="1"/>
            </p:nvSpPr>
            <p:spPr bwMode="auto">
              <a:xfrm>
                <a:off x="0" y="1866"/>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12" name="Line 68"/>
              <p:cNvSpPr>
                <a:spLocks noChangeShapeType="1"/>
              </p:cNvSpPr>
              <p:nvPr userDrawn="1"/>
            </p:nvSpPr>
            <p:spPr bwMode="auto">
              <a:xfrm>
                <a:off x="0" y="1845"/>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13" name="Line 69"/>
              <p:cNvSpPr>
                <a:spLocks noChangeShapeType="1"/>
              </p:cNvSpPr>
              <p:nvPr userDrawn="1"/>
            </p:nvSpPr>
            <p:spPr bwMode="auto">
              <a:xfrm>
                <a:off x="0" y="1437"/>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14" name="Line 70"/>
              <p:cNvSpPr>
                <a:spLocks noChangeShapeType="1"/>
              </p:cNvSpPr>
              <p:nvPr userDrawn="1"/>
            </p:nvSpPr>
            <p:spPr bwMode="auto">
              <a:xfrm>
                <a:off x="0" y="1473"/>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15" name="Line 71"/>
              <p:cNvSpPr>
                <a:spLocks noChangeShapeType="1"/>
              </p:cNvSpPr>
              <p:nvPr userDrawn="1"/>
            </p:nvSpPr>
            <p:spPr bwMode="auto">
              <a:xfrm>
                <a:off x="0" y="1506"/>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16" name="Line 72"/>
              <p:cNvSpPr>
                <a:spLocks noChangeShapeType="1"/>
              </p:cNvSpPr>
              <p:nvPr userDrawn="1"/>
            </p:nvSpPr>
            <p:spPr bwMode="auto">
              <a:xfrm>
                <a:off x="0" y="1347"/>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17" name="Line 73"/>
              <p:cNvSpPr>
                <a:spLocks noChangeShapeType="1"/>
              </p:cNvSpPr>
              <p:nvPr userDrawn="1"/>
            </p:nvSpPr>
            <p:spPr bwMode="auto">
              <a:xfrm>
                <a:off x="0" y="1392"/>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18" name="Line 74"/>
              <p:cNvSpPr>
                <a:spLocks noChangeShapeType="1"/>
              </p:cNvSpPr>
              <p:nvPr userDrawn="1"/>
            </p:nvSpPr>
            <p:spPr bwMode="auto">
              <a:xfrm>
                <a:off x="0" y="1016"/>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19" name="Line 75"/>
              <p:cNvSpPr>
                <a:spLocks noChangeShapeType="1"/>
              </p:cNvSpPr>
              <p:nvPr userDrawn="1"/>
            </p:nvSpPr>
            <p:spPr bwMode="auto">
              <a:xfrm>
                <a:off x="0" y="989"/>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20" name="Line 76"/>
              <p:cNvSpPr>
                <a:spLocks noChangeShapeType="1"/>
              </p:cNvSpPr>
              <p:nvPr userDrawn="1"/>
            </p:nvSpPr>
            <p:spPr bwMode="auto">
              <a:xfrm>
                <a:off x="0" y="1244"/>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21" name="Line 77"/>
              <p:cNvSpPr>
                <a:spLocks noChangeShapeType="1"/>
              </p:cNvSpPr>
              <p:nvPr userDrawn="1"/>
            </p:nvSpPr>
            <p:spPr bwMode="auto">
              <a:xfrm>
                <a:off x="0" y="1163"/>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22" name="Line 78"/>
              <p:cNvSpPr>
                <a:spLocks noChangeShapeType="1"/>
              </p:cNvSpPr>
              <p:nvPr userDrawn="1"/>
            </p:nvSpPr>
            <p:spPr bwMode="auto">
              <a:xfrm>
                <a:off x="0" y="1037"/>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23" name="Line 79"/>
              <p:cNvSpPr>
                <a:spLocks noChangeShapeType="1"/>
              </p:cNvSpPr>
              <p:nvPr userDrawn="1"/>
            </p:nvSpPr>
            <p:spPr bwMode="auto">
              <a:xfrm>
                <a:off x="0" y="1091"/>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24" name="Line 80"/>
              <p:cNvSpPr>
                <a:spLocks noChangeShapeType="1"/>
              </p:cNvSpPr>
              <p:nvPr userDrawn="1"/>
            </p:nvSpPr>
            <p:spPr bwMode="auto">
              <a:xfrm>
                <a:off x="0" y="1289"/>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25" name="Line 81"/>
              <p:cNvSpPr>
                <a:spLocks noChangeShapeType="1"/>
              </p:cNvSpPr>
              <p:nvPr userDrawn="1"/>
            </p:nvSpPr>
            <p:spPr bwMode="auto">
              <a:xfrm>
                <a:off x="0" y="1268"/>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26" name="Line 82"/>
              <p:cNvSpPr>
                <a:spLocks noChangeShapeType="1"/>
              </p:cNvSpPr>
              <p:nvPr userDrawn="1"/>
            </p:nvSpPr>
            <p:spPr bwMode="auto">
              <a:xfrm>
                <a:off x="0" y="860"/>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27" name="Line 83"/>
              <p:cNvSpPr>
                <a:spLocks noChangeShapeType="1"/>
              </p:cNvSpPr>
              <p:nvPr userDrawn="1"/>
            </p:nvSpPr>
            <p:spPr bwMode="auto">
              <a:xfrm>
                <a:off x="0" y="896"/>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28" name="Line 84"/>
              <p:cNvSpPr>
                <a:spLocks noChangeShapeType="1"/>
              </p:cNvSpPr>
              <p:nvPr userDrawn="1"/>
            </p:nvSpPr>
            <p:spPr bwMode="auto">
              <a:xfrm>
                <a:off x="0" y="929"/>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29" name="Line 85"/>
              <p:cNvSpPr>
                <a:spLocks noChangeShapeType="1"/>
              </p:cNvSpPr>
              <p:nvPr userDrawn="1"/>
            </p:nvSpPr>
            <p:spPr bwMode="auto">
              <a:xfrm>
                <a:off x="0" y="770"/>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30" name="Line 86"/>
              <p:cNvSpPr>
                <a:spLocks noChangeShapeType="1"/>
              </p:cNvSpPr>
              <p:nvPr userDrawn="1"/>
            </p:nvSpPr>
            <p:spPr bwMode="auto">
              <a:xfrm>
                <a:off x="0" y="815"/>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31" name="Line 87"/>
              <p:cNvSpPr>
                <a:spLocks noChangeShapeType="1"/>
              </p:cNvSpPr>
              <p:nvPr userDrawn="1"/>
            </p:nvSpPr>
            <p:spPr bwMode="auto">
              <a:xfrm>
                <a:off x="0" y="718"/>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32" name="Line 88"/>
              <p:cNvSpPr>
                <a:spLocks noChangeShapeType="1"/>
              </p:cNvSpPr>
              <p:nvPr userDrawn="1"/>
            </p:nvSpPr>
            <p:spPr bwMode="auto">
              <a:xfrm>
                <a:off x="0" y="646"/>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33" name="Line 89"/>
              <p:cNvSpPr>
                <a:spLocks noChangeShapeType="1"/>
              </p:cNvSpPr>
              <p:nvPr userDrawn="1"/>
            </p:nvSpPr>
            <p:spPr bwMode="auto">
              <a:xfrm>
                <a:off x="0" y="522"/>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34" name="Line 90"/>
              <p:cNvSpPr>
                <a:spLocks noChangeShapeType="1"/>
              </p:cNvSpPr>
              <p:nvPr userDrawn="1"/>
            </p:nvSpPr>
            <p:spPr bwMode="auto">
              <a:xfrm>
                <a:off x="0" y="558"/>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35" name="Line 91"/>
              <p:cNvSpPr>
                <a:spLocks noChangeShapeType="1"/>
              </p:cNvSpPr>
              <p:nvPr userDrawn="1"/>
            </p:nvSpPr>
            <p:spPr bwMode="auto">
              <a:xfrm>
                <a:off x="0" y="591"/>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36" name="Line 92"/>
              <p:cNvSpPr>
                <a:spLocks noChangeShapeType="1"/>
              </p:cNvSpPr>
              <p:nvPr userDrawn="1"/>
            </p:nvSpPr>
            <p:spPr bwMode="auto">
              <a:xfrm>
                <a:off x="0" y="432"/>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37" name="Line 93"/>
              <p:cNvSpPr>
                <a:spLocks noChangeShapeType="1"/>
              </p:cNvSpPr>
              <p:nvPr userDrawn="1"/>
            </p:nvSpPr>
            <p:spPr bwMode="auto">
              <a:xfrm>
                <a:off x="0" y="384"/>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38" name="Line 94"/>
              <p:cNvSpPr>
                <a:spLocks noChangeShapeType="1"/>
              </p:cNvSpPr>
              <p:nvPr userDrawn="1"/>
            </p:nvSpPr>
            <p:spPr bwMode="auto">
              <a:xfrm>
                <a:off x="0" y="477"/>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39" name="Line 95"/>
              <p:cNvSpPr>
                <a:spLocks noChangeShapeType="1"/>
              </p:cNvSpPr>
              <p:nvPr userDrawn="1"/>
            </p:nvSpPr>
            <p:spPr bwMode="auto">
              <a:xfrm>
                <a:off x="0" y="339"/>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0" name="Line 96"/>
              <p:cNvSpPr>
                <a:spLocks noChangeShapeType="1"/>
              </p:cNvSpPr>
              <p:nvPr userDrawn="1"/>
            </p:nvSpPr>
            <p:spPr bwMode="auto">
              <a:xfrm>
                <a:off x="0" y="318"/>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1" name="Line 97"/>
              <p:cNvSpPr>
                <a:spLocks noChangeShapeType="1"/>
              </p:cNvSpPr>
              <p:nvPr userDrawn="1"/>
            </p:nvSpPr>
            <p:spPr bwMode="auto">
              <a:xfrm>
                <a:off x="0" y="258"/>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2" name="Line 98"/>
              <p:cNvSpPr>
                <a:spLocks noChangeShapeType="1"/>
              </p:cNvSpPr>
              <p:nvPr userDrawn="1"/>
            </p:nvSpPr>
            <p:spPr bwMode="auto">
              <a:xfrm>
                <a:off x="0" y="70"/>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3" name="Line 99"/>
              <p:cNvSpPr>
                <a:spLocks noChangeShapeType="1"/>
              </p:cNvSpPr>
              <p:nvPr userDrawn="1"/>
            </p:nvSpPr>
            <p:spPr bwMode="auto">
              <a:xfrm>
                <a:off x="0" y="43"/>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4" name="Line 100"/>
              <p:cNvSpPr>
                <a:spLocks noChangeShapeType="1"/>
              </p:cNvSpPr>
              <p:nvPr userDrawn="1"/>
            </p:nvSpPr>
            <p:spPr bwMode="auto">
              <a:xfrm>
                <a:off x="0" y="91"/>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5" name="Line 101"/>
              <p:cNvSpPr>
                <a:spLocks noChangeShapeType="1"/>
              </p:cNvSpPr>
              <p:nvPr userDrawn="1"/>
            </p:nvSpPr>
            <p:spPr bwMode="auto">
              <a:xfrm>
                <a:off x="0" y="145"/>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6" name="Line 102"/>
              <p:cNvSpPr>
                <a:spLocks noChangeShapeType="1"/>
              </p:cNvSpPr>
              <p:nvPr userDrawn="1"/>
            </p:nvSpPr>
            <p:spPr bwMode="auto">
              <a:xfrm>
                <a:off x="0" y="202"/>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6247" name="Rectangle 103"/>
          <p:cNvSpPr>
            <a:spLocks noGrp="1" noChangeArrowheads="1"/>
          </p:cNvSpPr>
          <p:nvPr>
            <p:ph type="dt" sz="half" idx="2"/>
          </p:nvPr>
        </p:nvSpPr>
        <p:spPr>
          <a:xfrm>
            <a:off x="1387475" y="6357938"/>
            <a:ext cx="1905000" cy="457200"/>
          </a:xfrm>
          <a:extLst>
            <a:ext uri="{909E8E84-426E-40DD-AFC4-6F175D3DCCD1}">
              <a14:hiddenFill xmlns:a14="http://schemas.microsoft.com/office/drawing/2010/main">
                <a:solidFill>
                  <a:schemeClr val="accent1"/>
                </a:solidFill>
              </a14:hiddenFill>
            </a:ext>
          </a:extLst>
        </p:spPr>
        <p:txBody>
          <a:bodyPr/>
          <a:lstStyle>
            <a:lvl1pPr>
              <a:defRPr/>
            </a:lvl1pPr>
          </a:lstStyle>
          <a:p>
            <a:endParaRPr lang="en-US"/>
          </a:p>
        </p:txBody>
      </p:sp>
      <p:sp>
        <p:nvSpPr>
          <p:cNvPr id="6248" name="Rectangle 104"/>
          <p:cNvSpPr>
            <a:spLocks noGrp="1" noChangeArrowheads="1"/>
          </p:cNvSpPr>
          <p:nvPr>
            <p:ph type="ftr" sz="quarter" idx="3"/>
          </p:nvPr>
        </p:nvSpPr>
        <p:spPr>
          <a:xfrm>
            <a:off x="3722688" y="6357938"/>
            <a:ext cx="2271712" cy="457200"/>
          </a:xfrm>
        </p:spPr>
        <p:txBody>
          <a:bodyPr/>
          <a:lstStyle>
            <a:lvl1pPr>
              <a:defRPr/>
            </a:lvl1pPr>
          </a:lstStyle>
          <a:p>
            <a:endParaRPr lang="en-US"/>
          </a:p>
        </p:txBody>
      </p:sp>
      <p:sp>
        <p:nvSpPr>
          <p:cNvPr id="6249" name="Rectangle 105"/>
          <p:cNvSpPr>
            <a:spLocks noGrp="1" noChangeArrowheads="1"/>
          </p:cNvSpPr>
          <p:nvPr>
            <p:ph type="sldNum" sz="quarter" idx="4"/>
          </p:nvPr>
        </p:nvSpPr>
        <p:spPr>
          <a:xfrm>
            <a:off x="6464300" y="6361113"/>
            <a:ext cx="1906588" cy="457200"/>
          </a:xfrm>
        </p:spPr>
        <p:txBody>
          <a:bodyPr/>
          <a:lstStyle>
            <a:lvl1pPr>
              <a:defRPr/>
            </a:lvl1pPr>
          </a:lstStyle>
          <a:p>
            <a:fld id="{1D4F83E2-6006-43E5-95E0-3B2711BB7871}" type="slidenum">
              <a:rPr lang="en-US"/>
              <a:pPr/>
              <a:t>‹#›</a:t>
            </a:fld>
            <a:endParaRPr lang="en-US"/>
          </a:p>
        </p:txBody>
      </p:sp>
      <p:sp>
        <p:nvSpPr>
          <p:cNvPr id="6250" name="Rectangle 106"/>
          <p:cNvSpPr>
            <a:spLocks noGrp="1" noChangeArrowheads="1"/>
          </p:cNvSpPr>
          <p:nvPr>
            <p:ph type="ctrTitle"/>
          </p:nvPr>
        </p:nvSpPr>
        <p:spPr>
          <a:xfrm>
            <a:off x="1169988" y="1046163"/>
            <a:ext cx="7380287" cy="1012825"/>
          </a:xfrm>
        </p:spPr>
        <p:txBody>
          <a:bodyPr/>
          <a:lstStyle>
            <a:lvl1pPr>
              <a:defRPr sz="4000"/>
            </a:lvl1pPr>
          </a:lstStyle>
          <a:p>
            <a:pPr lvl="0"/>
            <a:r>
              <a:rPr lang="en-US" noProof="0" smtClean="0"/>
              <a:t>Click to edit Master title style</a:t>
            </a:r>
          </a:p>
        </p:txBody>
      </p:sp>
      <p:sp>
        <p:nvSpPr>
          <p:cNvPr id="6251" name="Rectangle 107"/>
          <p:cNvSpPr>
            <a:spLocks noGrp="1" noChangeArrowheads="1"/>
          </p:cNvSpPr>
          <p:nvPr>
            <p:ph type="subTitle" idx="1"/>
          </p:nvPr>
        </p:nvSpPr>
        <p:spPr>
          <a:xfrm>
            <a:off x="1566863" y="2693988"/>
            <a:ext cx="6662737" cy="2994025"/>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6252" name="Rectangle 108"/>
          <p:cNvSpPr>
            <a:spLocks noChangeArrowheads="1"/>
          </p:cNvSpPr>
          <p:nvPr/>
        </p:nvSpPr>
        <p:spPr bwMode="auto">
          <a:xfrm>
            <a:off x="3017838" y="2120900"/>
            <a:ext cx="5662612" cy="77788"/>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6253" name="Rectangle 109"/>
          <p:cNvSpPr>
            <a:spLocks noChangeArrowheads="1"/>
          </p:cNvSpPr>
          <p:nvPr/>
        </p:nvSpPr>
        <p:spPr bwMode="auto">
          <a:xfrm>
            <a:off x="1098550" y="862013"/>
            <a:ext cx="5662613" cy="77787"/>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6253"/>
                                        </p:tgtEl>
                                        <p:attrNameLst>
                                          <p:attrName>style.visibility</p:attrName>
                                        </p:attrNameLst>
                                      </p:cBhvr>
                                      <p:to>
                                        <p:strVal val="visible"/>
                                      </p:to>
                                    </p:set>
                                    <p:anim calcmode="lin" valueType="num">
                                      <p:cBhvr additive="base">
                                        <p:cTn id="7" dur="500"/>
                                        <p:tgtEl>
                                          <p:spTgt spid="6253"/>
                                        </p:tgtEl>
                                        <p:attrNameLst>
                                          <p:attrName>ppt_x</p:attrName>
                                        </p:attrNameLst>
                                      </p:cBhvr>
                                      <p:tavLst>
                                        <p:tav tm="0">
                                          <p:val>
                                            <p:strVal val="#ppt_x-#ppt_w*1.125000"/>
                                          </p:val>
                                        </p:tav>
                                        <p:tav tm="100000">
                                          <p:val>
                                            <p:strVal val="#ppt_x"/>
                                          </p:val>
                                        </p:tav>
                                      </p:tavLst>
                                    </p:anim>
                                    <p:animEffect transition="in" filter="wipe(right)">
                                      <p:cBhvr>
                                        <p:cTn id="8" dur="500"/>
                                        <p:tgtEl>
                                          <p:spTgt spid="6253"/>
                                        </p:tgtEl>
                                      </p:cBhvr>
                                    </p:animEffect>
                                  </p:childTnLst>
                                </p:cTn>
                              </p:par>
                            </p:childTnLst>
                          </p:cTn>
                        </p:par>
                        <p:par>
                          <p:cTn id="9" fill="hold" nodeType="afterGroup">
                            <p:stCondLst>
                              <p:cond delay="500"/>
                            </p:stCondLst>
                            <p:childTnLst>
                              <p:par>
                                <p:cTn id="10" presetID="12" presetClass="entr" presetSubtype="2" fill="hold" grpId="0" nodeType="afterEffect">
                                  <p:stCondLst>
                                    <p:cond delay="0"/>
                                  </p:stCondLst>
                                  <p:childTnLst>
                                    <p:set>
                                      <p:cBhvr>
                                        <p:cTn id="11" dur="1" fill="hold">
                                          <p:stCondLst>
                                            <p:cond delay="0"/>
                                          </p:stCondLst>
                                        </p:cTn>
                                        <p:tgtEl>
                                          <p:spTgt spid="6252"/>
                                        </p:tgtEl>
                                        <p:attrNameLst>
                                          <p:attrName>style.visibility</p:attrName>
                                        </p:attrNameLst>
                                      </p:cBhvr>
                                      <p:to>
                                        <p:strVal val="visible"/>
                                      </p:to>
                                    </p:set>
                                    <p:anim calcmode="lin" valueType="num">
                                      <p:cBhvr additive="base">
                                        <p:cTn id="12" dur="500"/>
                                        <p:tgtEl>
                                          <p:spTgt spid="6252"/>
                                        </p:tgtEl>
                                        <p:attrNameLst>
                                          <p:attrName>ppt_x</p:attrName>
                                        </p:attrNameLst>
                                      </p:cBhvr>
                                      <p:tavLst>
                                        <p:tav tm="0">
                                          <p:val>
                                            <p:strVal val="#ppt_x+#ppt_w*1.125000"/>
                                          </p:val>
                                        </p:tav>
                                        <p:tav tm="100000">
                                          <p:val>
                                            <p:strVal val="#ppt_x"/>
                                          </p:val>
                                        </p:tav>
                                      </p:tavLst>
                                    </p:anim>
                                    <p:animEffect transition="in" filter="wipe(left)">
                                      <p:cBhvr>
                                        <p:cTn id="13" dur="500"/>
                                        <p:tgtEl>
                                          <p:spTgt spid="62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52" grpId="0" animBg="1" autoUpdateAnimBg="0"/>
      <p:bldP spid="6253" grpId="0" animBg="1" autoUpdateAnimBg="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7221037-7BD9-475F-8F18-14DEFC51C292}" type="slidenum">
              <a:rPr lang="en-US"/>
              <a:pPr/>
              <a:t>‹#›</a:t>
            </a:fld>
            <a:endParaRPr lang="en-US"/>
          </a:p>
        </p:txBody>
      </p:sp>
    </p:spTree>
    <p:extLst>
      <p:ext uri="{BB962C8B-B14F-4D97-AF65-F5344CB8AC3E}">
        <p14:creationId xmlns:p14="http://schemas.microsoft.com/office/powerpoint/2010/main" val="2523798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78625" y="609600"/>
            <a:ext cx="1989138"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09625" y="609600"/>
            <a:ext cx="58166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389A68D-65E1-4BFC-9FA0-08CAAD12FCBD}" type="slidenum">
              <a:rPr lang="en-US"/>
              <a:pPr/>
              <a:t>‹#›</a:t>
            </a:fld>
            <a:endParaRPr lang="en-US"/>
          </a:p>
        </p:txBody>
      </p:sp>
    </p:spTree>
    <p:extLst>
      <p:ext uri="{BB962C8B-B14F-4D97-AF65-F5344CB8AC3E}">
        <p14:creationId xmlns:p14="http://schemas.microsoft.com/office/powerpoint/2010/main" val="2218603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1FC9C6B-6811-4ED8-B0F2-5BA7B1A493B4}" type="slidenum">
              <a:rPr lang="en-US"/>
              <a:pPr/>
              <a:t>‹#›</a:t>
            </a:fld>
            <a:endParaRPr lang="en-US"/>
          </a:p>
        </p:txBody>
      </p:sp>
    </p:spTree>
    <p:extLst>
      <p:ext uri="{BB962C8B-B14F-4D97-AF65-F5344CB8AC3E}">
        <p14:creationId xmlns:p14="http://schemas.microsoft.com/office/powerpoint/2010/main" val="2493633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8FDE7D0-48D1-4D55-A50A-88D26F6FC7B6}" type="slidenum">
              <a:rPr lang="en-US"/>
              <a:pPr/>
              <a:t>‹#›</a:t>
            </a:fld>
            <a:endParaRPr lang="en-US"/>
          </a:p>
        </p:txBody>
      </p:sp>
    </p:spTree>
    <p:extLst>
      <p:ext uri="{BB962C8B-B14F-4D97-AF65-F5344CB8AC3E}">
        <p14:creationId xmlns:p14="http://schemas.microsoft.com/office/powerpoint/2010/main" val="113141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09625" y="2214563"/>
            <a:ext cx="3902075" cy="3881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64100" y="2214563"/>
            <a:ext cx="3903663" cy="3881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CCCEAAA-6CA4-479D-B718-1036C2BB5003}" type="slidenum">
              <a:rPr lang="en-US"/>
              <a:pPr/>
              <a:t>‹#›</a:t>
            </a:fld>
            <a:endParaRPr lang="en-US"/>
          </a:p>
        </p:txBody>
      </p:sp>
    </p:spTree>
    <p:extLst>
      <p:ext uri="{BB962C8B-B14F-4D97-AF65-F5344CB8AC3E}">
        <p14:creationId xmlns:p14="http://schemas.microsoft.com/office/powerpoint/2010/main" val="1063387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CF97DF59-DCAF-473D-A4FC-BB34398EDDB6}" type="slidenum">
              <a:rPr lang="en-US"/>
              <a:pPr/>
              <a:t>‹#›</a:t>
            </a:fld>
            <a:endParaRPr lang="en-US"/>
          </a:p>
        </p:txBody>
      </p:sp>
    </p:spTree>
    <p:extLst>
      <p:ext uri="{BB962C8B-B14F-4D97-AF65-F5344CB8AC3E}">
        <p14:creationId xmlns:p14="http://schemas.microsoft.com/office/powerpoint/2010/main" val="2725844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D9D7FEB8-2C0E-4DF7-9275-7520E93C9B46}" type="slidenum">
              <a:rPr lang="en-US"/>
              <a:pPr/>
              <a:t>‹#›</a:t>
            </a:fld>
            <a:endParaRPr lang="en-US"/>
          </a:p>
        </p:txBody>
      </p:sp>
    </p:spTree>
    <p:extLst>
      <p:ext uri="{BB962C8B-B14F-4D97-AF65-F5344CB8AC3E}">
        <p14:creationId xmlns:p14="http://schemas.microsoft.com/office/powerpoint/2010/main" val="269394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7F6BE938-5A1A-4B81-83EF-6CFFFFF4740E}" type="slidenum">
              <a:rPr lang="en-US"/>
              <a:pPr/>
              <a:t>‹#›</a:t>
            </a:fld>
            <a:endParaRPr lang="en-US"/>
          </a:p>
        </p:txBody>
      </p:sp>
    </p:spTree>
    <p:extLst>
      <p:ext uri="{BB962C8B-B14F-4D97-AF65-F5344CB8AC3E}">
        <p14:creationId xmlns:p14="http://schemas.microsoft.com/office/powerpoint/2010/main" val="1971671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A7EF110-747A-4546-BA6F-CA5AB2A8F1B0}" type="slidenum">
              <a:rPr lang="en-US"/>
              <a:pPr/>
              <a:t>‹#›</a:t>
            </a:fld>
            <a:endParaRPr lang="en-US"/>
          </a:p>
        </p:txBody>
      </p:sp>
    </p:spTree>
    <p:extLst>
      <p:ext uri="{BB962C8B-B14F-4D97-AF65-F5344CB8AC3E}">
        <p14:creationId xmlns:p14="http://schemas.microsoft.com/office/powerpoint/2010/main" val="3034987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FC89F18-3865-42D4-9AE1-B197745361D5}" type="slidenum">
              <a:rPr lang="en-US"/>
              <a:pPr/>
              <a:t>‹#›</a:t>
            </a:fld>
            <a:endParaRPr lang="en-US"/>
          </a:p>
        </p:txBody>
      </p:sp>
    </p:spTree>
    <p:extLst>
      <p:ext uri="{BB962C8B-B14F-4D97-AF65-F5344CB8AC3E}">
        <p14:creationId xmlns:p14="http://schemas.microsoft.com/office/powerpoint/2010/main" val="3806529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122" name="Group 2"/>
          <p:cNvGrpSpPr>
            <a:grpSpLocks/>
          </p:cNvGrpSpPr>
          <p:nvPr/>
        </p:nvGrpSpPr>
        <p:grpSpPr bwMode="auto">
          <a:xfrm>
            <a:off x="0" y="68263"/>
            <a:ext cx="8915400" cy="6713537"/>
            <a:chOff x="0" y="43"/>
            <a:chExt cx="5616" cy="4229"/>
          </a:xfrm>
        </p:grpSpPr>
        <p:grpSp>
          <p:nvGrpSpPr>
            <p:cNvPr id="5123" name="Group 3"/>
            <p:cNvGrpSpPr>
              <a:grpSpLocks/>
            </p:cNvGrpSpPr>
            <p:nvPr userDrawn="1"/>
          </p:nvGrpSpPr>
          <p:grpSpPr bwMode="auto">
            <a:xfrm>
              <a:off x="0" y="43"/>
              <a:ext cx="408" cy="4229"/>
              <a:chOff x="0" y="43"/>
              <a:chExt cx="5760" cy="4229"/>
            </a:xfrm>
          </p:grpSpPr>
          <p:sp>
            <p:nvSpPr>
              <p:cNvPr id="5124" name="Line 4"/>
              <p:cNvSpPr>
                <a:spLocks noChangeShapeType="1"/>
              </p:cNvSpPr>
              <p:nvPr userDrawn="1"/>
            </p:nvSpPr>
            <p:spPr bwMode="auto">
              <a:xfrm>
                <a:off x="0" y="4203"/>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5" name="Line 5"/>
              <p:cNvSpPr>
                <a:spLocks noChangeShapeType="1"/>
              </p:cNvSpPr>
              <p:nvPr userDrawn="1"/>
            </p:nvSpPr>
            <p:spPr bwMode="auto">
              <a:xfrm>
                <a:off x="0" y="4239"/>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6" name="Line 6"/>
              <p:cNvSpPr>
                <a:spLocks noChangeShapeType="1"/>
              </p:cNvSpPr>
              <p:nvPr userDrawn="1"/>
            </p:nvSpPr>
            <p:spPr bwMode="auto">
              <a:xfrm>
                <a:off x="0" y="4272"/>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7" name="Line 7"/>
              <p:cNvSpPr>
                <a:spLocks noChangeShapeType="1"/>
              </p:cNvSpPr>
              <p:nvPr userDrawn="1"/>
            </p:nvSpPr>
            <p:spPr bwMode="auto">
              <a:xfrm>
                <a:off x="0" y="4113"/>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8" name="Line 8"/>
              <p:cNvSpPr>
                <a:spLocks noChangeShapeType="1"/>
              </p:cNvSpPr>
              <p:nvPr userDrawn="1"/>
            </p:nvSpPr>
            <p:spPr bwMode="auto">
              <a:xfrm>
                <a:off x="0" y="4065"/>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9" name="Line 9"/>
              <p:cNvSpPr>
                <a:spLocks noChangeShapeType="1"/>
              </p:cNvSpPr>
              <p:nvPr userDrawn="1"/>
            </p:nvSpPr>
            <p:spPr bwMode="auto">
              <a:xfrm>
                <a:off x="0" y="4158"/>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userDrawn="1"/>
            </p:nvSpPr>
            <p:spPr bwMode="auto">
              <a:xfrm>
                <a:off x="0" y="3666"/>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1" name="Line 11"/>
              <p:cNvSpPr>
                <a:spLocks noChangeShapeType="1"/>
              </p:cNvSpPr>
              <p:nvPr userDrawn="1"/>
            </p:nvSpPr>
            <p:spPr bwMode="auto">
              <a:xfrm>
                <a:off x="0" y="3639"/>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2" name="Line 12"/>
              <p:cNvSpPr>
                <a:spLocks noChangeShapeType="1"/>
              </p:cNvSpPr>
              <p:nvPr userDrawn="1"/>
            </p:nvSpPr>
            <p:spPr bwMode="auto">
              <a:xfrm>
                <a:off x="0" y="4020"/>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3" name="Line 13"/>
              <p:cNvSpPr>
                <a:spLocks noChangeShapeType="1"/>
              </p:cNvSpPr>
              <p:nvPr userDrawn="1"/>
            </p:nvSpPr>
            <p:spPr bwMode="auto">
              <a:xfrm>
                <a:off x="0" y="3894"/>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4" name="Line 14"/>
              <p:cNvSpPr>
                <a:spLocks noChangeShapeType="1"/>
              </p:cNvSpPr>
              <p:nvPr userDrawn="1"/>
            </p:nvSpPr>
            <p:spPr bwMode="auto">
              <a:xfrm>
                <a:off x="0" y="3813"/>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5" name="Line 15"/>
              <p:cNvSpPr>
                <a:spLocks noChangeShapeType="1"/>
              </p:cNvSpPr>
              <p:nvPr userDrawn="1"/>
            </p:nvSpPr>
            <p:spPr bwMode="auto">
              <a:xfrm>
                <a:off x="0" y="3999"/>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6" name="Line 16"/>
              <p:cNvSpPr>
                <a:spLocks noChangeShapeType="1"/>
              </p:cNvSpPr>
              <p:nvPr userDrawn="1"/>
            </p:nvSpPr>
            <p:spPr bwMode="auto">
              <a:xfrm>
                <a:off x="0" y="3687"/>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7" name="Line 17"/>
              <p:cNvSpPr>
                <a:spLocks noChangeShapeType="1"/>
              </p:cNvSpPr>
              <p:nvPr userDrawn="1"/>
            </p:nvSpPr>
            <p:spPr bwMode="auto">
              <a:xfrm>
                <a:off x="0" y="3741"/>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8" name="Line 18"/>
              <p:cNvSpPr>
                <a:spLocks noChangeShapeType="1"/>
              </p:cNvSpPr>
              <p:nvPr userDrawn="1"/>
            </p:nvSpPr>
            <p:spPr bwMode="auto">
              <a:xfrm>
                <a:off x="0" y="3939"/>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9" name="Line 19"/>
              <p:cNvSpPr>
                <a:spLocks noChangeShapeType="1"/>
              </p:cNvSpPr>
              <p:nvPr userDrawn="1"/>
            </p:nvSpPr>
            <p:spPr bwMode="auto">
              <a:xfrm>
                <a:off x="0" y="3918"/>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40" name="Line 20"/>
              <p:cNvSpPr>
                <a:spLocks noChangeShapeType="1"/>
              </p:cNvSpPr>
              <p:nvPr userDrawn="1"/>
            </p:nvSpPr>
            <p:spPr bwMode="auto">
              <a:xfrm>
                <a:off x="0" y="3510"/>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41" name="Line 21"/>
              <p:cNvSpPr>
                <a:spLocks noChangeShapeType="1"/>
              </p:cNvSpPr>
              <p:nvPr userDrawn="1"/>
            </p:nvSpPr>
            <p:spPr bwMode="auto">
              <a:xfrm>
                <a:off x="0" y="3546"/>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42" name="Line 22"/>
              <p:cNvSpPr>
                <a:spLocks noChangeShapeType="1"/>
              </p:cNvSpPr>
              <p:nvPr userDrawn="1"/>
            </p:nvSpPr>
            <p:spPr bwMode="auto">
              <a:xfrm>
                <a:off x="0" y="3579"/>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43" name="Line 23"/>
              <p:cNvSpPr>
                <a:spLocks noChangeShapeType="1"/>
              </p:cNvSpPr>
              <p:nvPr userDrawn="1"/>
            </p:nvSpPr>
            <p:spPr bwMode="auto">
              <a:xfrm>
                <a:off x="0" y="3420"/>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44" name="Line 24"/>
              <p:cNvSpPr>
                <a:spLocks noChangeShapeType="1"/>
              </p:cNvSpPr>
              <p:nvPr userDrawn="1"/>
            </p:nvSpPr>
            <p:spPr bwMode="auto">
              <a:xfrm>
                <a:off x="0" y="3372"/>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45" name="Line 25"/>
              <p:cNvSpPr>
                <a:spLocks noChangeShapeType="1"/>
              </p:cNvSpPr>
              <p:nvPr userDrawn="1"/>
            </p:nvSpPr>
            <p:spPr bwMode="auto">
              <a:xfrm>
                <a:off x="0" y="3465"/>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46" name="Line 26"/>
              <p:cNvSpPr>
                <a:spLocks noChangeShapeType="1"/>
              </p:cNvSpPr>
              <p:nvPr userDrawn="1"/>
            </p:nvSpPr>
            <p:spPr bwMode="auto">
              <a:xfrm>
                <a:off x="0" y="2973"/>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47" name="Line 27"/>
              <p:cNvSpPr>
                <a:spLocks noChangeShapeType="1"/>
              </p:cNvSpPr>
              <p:nvPr userDrawn="1"/>
            </p:nvSpPr>
            <p:spPr bwMode="auto">
              <a:xfrm>
                <a:off x="0" y="2946"/>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48" name="Line 28"/>
              <p:cNvSpPr>
                <a:spLocks noChangeShapeType="1"/>
              </p:cNvSpPr>
              <p:nvPr userDrawn="1"/>
            </p:nvSpPr>
            <p:spPr bwMode="auto">
              <a:xfrm>
                <a:off x="0" y="3327"/>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49" name="Line 29"/>
              <p:cNvSpPr>
                <a:spLocks noChangeShapeType="1"/>
              </p:cNvSpPr>
              <p:nvPr userDrawn="1"/>
            </p:nvSpPr>
            <p:spPr bwMode="auto">
              <a:xfrm>
                <a:off x="0" y="3201"/>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50" name="Line 30"/>
              <p:cNvSpPr>
                <a:spLocks noChangeShapeType="1"/>
              </p:cNvSpPr>
              <p:nvPr userDrawn="1"/>
            </p:nvSpPr>
            <p:spPr bwMode="auto">
              <a:xfrm>
                <a:off x="0" y="3120"/>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51" name="Line 31"/>
              <p:cNvSpPr>
                <a:spLocks noChangeShapeType="1"/>
              </p:cNvSpPr>
              <p:nvPr userDrawn="1"/>
            </p:nvSpPr>
            <p:spPr bwMode="auto">
              <a:xfrm>
                <a:off x="0" y="3306"/>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52" name="Line 32"/>
              <p:cNvSpPr>
                <a:spLocks noChangeShapeType="1"/>
              </p:cNvSpPr>
              <p:nvPr userDrawn="1"/>
            </p:nvSpPr>
            <p:spPr bwMode="auto">
              <a:xfrm>
                <a:off x="0" y="2994"/>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53" name="Line 33"/>
              <p:cNvSpPr>
                <a:spLocks noChangeShapeType="1"/>
              </p:cNvSpPr>
              <p:nvPr userDrawn="1"/>
            </p:nvSpPr>
            <p:spPr bwMode="auto">
              <a:xfrm>
                <a:off x="0" y="3048"/>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54" name="Line 34"/>
              <p:cNvSpPr>
                <a:spLocks noChangeShapeType="1"/>
              </p:cNvSpPr>
              <p:nvPr userDrawn="1"/>
            </p:nvSpPr>
            <p:spPr bwMode="auto">
              <a:xfrm>
                <a:off x="0" y="3246"/>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55" name="Line 35"/>
              <p:cNvSpPr>
                <a:spLocks noChangeShapeType="1"/>
              </p:cNvSpPr>
              <p:nvPr userDrawn="1"/>
            </p:nvSpPr>
            <p:spPr bwMode="auto">
              <a:xfrm>
                <a:off x="0" y="3225"/>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56" name="Line 36"/>
              <p:cNvSpPr>
                <a:spLocks noChangeShapeType="1"/>
              </p:cNvSpPr>
              <p:nvPr userDrawn="1"/>
            </p:nvSpPr>
            <p:spPr bwMode="auto">
              <a:xfrm>
                <a:off x="0" y="2831"/>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57" name="Line 37"/>
              <p:cNvSpPr>
                <a:spLocks noChangeShapeType="1"/>
              </p:cNvSpPr>
              <p:nvPr userDrawn="1"/>
            </p:nvSpPr>
            <p:spPr bwMode="auto">
              <a:xfrm>
                <a:off x="0" y="2750"/>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58" name="Line 38"/>
              <p:cNvSpPr>
                <a:spLocks noChangeShapeType="1"/>
              </p:cNvSpPr>
              <p:nvPr userDrawn="1"/>
            </p:nvSpPr>
            <p:spPr bwMode="auto">
              <a:xfrm>
                <a:off x="0" y="2678"/>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59" name="Line 39"/>
              <p:cNvSpPr>
                <a:spLocks noChangeShapeType="1"/>
              </p:cNvSpPr>
              <p:nvPr userDrawn="1"/>
            </p:nvSpPr>
            <p:spPr bwMode="auto">
              <a:xfrm>
                <a:off x="0" y="2876"/>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60" name="Line 40"/>
              <p:cNvSpPr>
                <a:spLocks noChangeShapeType="1"/>
              </p:cNvSpPr>
              <p:nvPr userDrawn="1"/>
            </p:nvSpPr>
            <p:spPr bwMode="auto">
              <a:xfrm>
                <a:off x="0" y="2855"/>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61" name="Line 41"/>
              <p:cNvSpPr>
                <a:spLocks noChangeShapeType="1"/>
              </p:cNvSpPr>
              <p:nvPr userDrawn="1"/>
            </p:nvSpPr>
            <p:spPr bwMode="auto">
              <a:xfrm>
                <a:off x="0" y="2554"/>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62" name="Line 42"/>
              <p:cNvSpPr>
                <a:spLocks noChangeShapeType="1"/>
              </p:cNvSpPr>
              <p:nvPr userDrawn="1"/>
            </p:nvSpPr>
            <p:spPr bwMode="auto">
              <a:xfrm>
                <a:off x="0" y="2590"/>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63" name="Line 43"/>
              <p:cNvSpPr>
                <a:spLocks noChangeShapeType="1"/>
              </p:cNvSpPr>
              <p:nvPr userDrawn="1"/>
            </p:nvSpPr>
            <p:spPr bwMode="auto">
              <a:xfrm>
                <a:off x="0" y="2623"/>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64" name="Line 44"/>
              <p:cNvSpPr>
                <a:spLocks noChangeShapeType="1"/>
              </p:cNvSpPr>
              <p:nvPr userDrawn="1"/>
            </p:nvSpPr>
            <p:spPr bwMode="auto">
              <a:xfrm>
                <a:off x="0" y="2464"/>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65" name="Line 45"/>
              <p:cNvSpPr>
                <a:spLocks noChangeShapeType="1"/>
              </p:cNvSpPr>
              <p:nvPr userDrawn="1"/>
            </p:nvSpPr>
            <p:spPr bwMode="auto">
              <a:xfrm>
                <a:off x="0" y="2416"/>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66" name="Line 46"/>
              <p:cNvSpPr>
                <a:spLocks noChangeShapeType="1"/>
              </p:cNvSpPr>
              <p:nvPr userDrawn="1"/>
            </p:nvSpPr>
            <p:spPr bwMode="auto">
              <a:xfrm>
                <a:off x="0" y="2509"/>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67" name="Line 47"/>
              <p:cNvSpPr>
                <a:spLocks noChangeShapeType="1"/>
              </p:cNvSpPr>
              <p:nvPr userDrawn="1"/>
            </p:nvSpPr>
            <p:spPr bwMode="auto">
              <a:xfrm>
                <a:off x="0" y="2371"/>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68" name="Line 48"/>
              <p:cNvSpPr>
                <a:spLocks noChangeShapeType="1"/>
              </p:cNvSpPr>
              <p:nvPr userDrawn="1"/>
            </p:nvSpPr>
            <p:spPr bwMode="auto">
              <a:xfrm>
                <a:off x="0" y="2245"/>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69" name="Line 49"/>
              <p:cNvSpPr>
                <a:spLocks noChangeShapeType="1"/>
              </p:cNvSpPr>
              <p:nvPr userDrawn="1"/>
            </p:nvSpPr>
            <p:spPr bwMode="auto">
              <a:xfrm>
                <a:off x="0" y="2350"/>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70" name="Line 50"/>
              <p:cNvSpPr>
                <a:spLocks noChangeShapeType="1"/>
              </p:cNvSpPr>
              <p:nvPr userDrawn="1"/>
            </p:nvSpPr>
            <p:spPr bwMode="auto">
              <a:xfrm>
                <a:off x="0" y="2290"/>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71" name="Line 51"/>
              <p:cNvSpPr>
                <a:spLocks noChangeShapeType="1"/>
              </p:cNvSpPr>
              <p:nvPr userDrawn="1"/>
            </p:nvSpPr>
            <p:spPr bwMode="auto">
              <a:xfrm>
                <a:off x="0" y="2269"/>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72" name="Line 52"/>
              <p:cNvSpPr>
                <a:spLocks noChangeShapeType="1"/>
              </p:cNvSpPr>
              <p:nvPr userDrawn="1"/>
            </p:nvSpPr>
            <p:spPr bwMode="auto">
              <a:xfrm>
                <a:off x="0" y="2130"/>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73" name="Line 53"/>
              <p:cNvSpPr>
                <a:spLocks noChangeShapeType="1"/>
              </p:cNvSpPr>
              <p:nvPr userDrawn="1"/>
            </p:nvSpPr>
            <p:spPr bwMode="auto">
              <a:xfrm>
                <a:off x="0" y="2166"/>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74" name="Line 54"/>
              <p:cNvSpPr>
                <a:spLocks noChangeShapeType="1"/>
              </p:cNvSpPr>
              <p:nvPr userDrawn="1"/>
            </p:nvSpPr>
            <p:spPr bwMode="auto">
              <a:xfrm>
                <a:off x="0" y="2199"/>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75" name="Line 55"/>
              <p:cNvSpPr>
                <a:spLocks noChangeShapeType="1"/>
              </p:cNvSpPr>
              <p:nvPr userDrawn="1"/>
            </p:nvSpPr>
            <p:spPr bwMode="auto">
              <a:xfrm>
                <a:off x="0" y="2040"/>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76" name="Line 56"/>
              <p:cNvSpPr>
                <a:spLocks noChangeShapeType="1"/>
              </p:cNvSpPr>
              <p:nvPr userDrawn="1"/>
            </p:nvSpPr>
            <p:spPr bwMode="auto">
              <a:xfrm>
                <a:off x="0" y="1992"/>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77" name="Line 57"/>
              <p:cNvSpPr>
                <a:spLocks noChangeShapeType="1"/>
              </p:cNvSpPr>
              <p:nvPr userDrawn="1"/>
            </p:nvSpPr>
            <p:spPr bwMode="auto">
              <a:xfrm>
                <a:off x="0" y="2085"/>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78" name="Line 58"/>
              <p:cNvSpPr>
                <a:spLocks noChangeShapeType="1"/>
              </p:cNvSpPr>
              <p:nvPr userDrawn="1"/>
            </p:nvSpPr>
            <p:spPr bwMode="auto">
              <a:xfrm>
                <a:off x="0" y="1593"/>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79" name="Line 59"/>
              <p:cNvSpPr>
                <a:spLocks noChangeShapeType="1"/>
              </p:cNvSpPr>
              <p:nvPr userDrawn="1"/>
            </p:nvSpPr>
            <p:spPr bwMode="auto">
              <a:xfrm>
                <a:off x="0" y="1566"/>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80" name="Line 60"/>
              <p:cNvSpPr>
                <a:spLocks noChangeShapeType="1"/>
              </p:cNvSpPr>
              <p:nvPr userDrawn="1"/>
            </p:nvSpPr>
            <p:spPr bwMode="auto">
              <a:xfrm>
                <a:off x="0" y="1947"/>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81" name="Line 61"/>
              <p:cNvSpPr>
                <a:spLocks noChangeShapeType="1"/>
              </p:cNvSpPr>
              <p:nvPr userDrawn="1"/>
            </p:nvSpPr>
            <p:spPr bwMode="auto">
              <a:xfrm>
                <a:off x="0" y="1821"/>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82" name="Line 62"/>
              <p:cNvSpPr>
                <a:spLocks noChangeShapeType="1"/>
              </p:cNvSpPr>
              <p:nvPr userDrawn="1"/>
            </p:nvSpPr>
            <p:spPr bwMode="auto">
              <a:xfrm>
                <a:off x="0" y="1740"/>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83" name="Line 63"/>
              <p:cNvSpPr>
                <a:spLocks noChangeShapeType="1"/>
              </p:cNvSpPr>
              <p:nvPr userDrawn="1"/>
            </p:nvSpPr>
            <p:spPr bwMode="auto">
              <a:xfrm>
                <a:off x="0" y="1926"/>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84" name="Line 64"/>
              <p:cNvSpPr>
                <a:spLocks noChangeShapeType="1"/>
              </p:cNvSpPr>
              <p:nvPr userDrawn="1"/>
            </p:nvSpPr>
            <p:spPr bwMode="auto">
              <a:xfrm>
                <a:off x="0" y="1614"/>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85" name="Line 65"/>
              <p:cNvSpPr>
                <a:spLocks noChangeShapeType="1"/>
              </p:cNvSpPr>
              <p:nvPr userDrawn="1"/>
            </p:nvSpPr>
            <p:spPr bwMode="auto">
              <a:xfrm>
                <a:off x="0" y="1668"/>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86" name="Line 66"/>
              <p:cNvSpPr>
                <a:spLocks noChangeShapeType="1"/>
              </p:cNvSpPr>
              <p:nvPr userDrawn="1"/>
            </p:nvSpPr>
            <p:spPr bwMode="auto">
              <a:xfrm>
                <a:off x="0" y="1866"/>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87" name="Line 67"/>
              <p:cNvSpPr>
                <a:spLocks noChangeShapeType="1"/>
              </p:cNvSpPr>
              <p:nvPr userDrawn="1"/>
            </p:nvSpPr>
            <p:spPr bwMode="auto">
              <a:xfrm>
                <a:off x="0" y="1845"/>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88" name="Line 68"/>
              <p:cNvSpPr>
                <a:spLocks noChangeShapeType="1"/>
              </p:cNvSpPr>
              <p:nvPr userDrawn="1"/>
            </p:nvSpPr>
            <p:spPr bwMode="auto">
              <a:xfrm>
                <a:off x="0" y="1437"/>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89" name="Line 69"/>
              <p:cNvSpPr>
                <a:spLocks noChangeShapeType="1"/>
              </p:cNvSpPr>
              <p:nvPr userDrawn="1"/>
            </p:nvSpPr>
            <p:spPr bwMode="auto">
              <a:xfrm>
                <a:off x="0" y="1473"/>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90" name="Line 70"/>
              <p:cNvSpPr>
                <a:spLocks noChangeShapeType="1"/>
              </p:cNvSpPr>
              <p:nvPr userDrawn="1"/>
            </p:nvSpPr>
            <p:spPr bwMode="auto">
              <a:xfrm>
                <a:off x="0" y="1506"/>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91" name="Line 71"/>
              <p:cNvSpPr>
                <a:spLocks noChangeShapeType="1"/>
              </p:cNvSpPr>
              <p:nvPr userDrawn="1"/>
            </p:nvSpPr>
            <p:spPr bwMode="auto">
              <a:xfrm>
                <a:off x="0" y="1347"/>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92" name="Line 72"/>
              <p:cNvSpPr>
                <a:spLocks noChangeShapeType="1"/>
              </p:cNvSpPr>
              <p:nvPr userDrawn="1"/>
            </p:nvSpPr>
            <p:spPr bwMode="auto">
              <a:xfrm>
                <a:off x="0" y="1392"/>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93" name="Line 73"/>
              <p:cNvSpPr>
                <a:spLocks noChangeShapeType="1"/>
              </p:cNvSpPr>
              <p:nvPr userDrawn="1"/>
            </p:nvSpPr>
            <p:spPr bwMode="auto">
              <a:xfrm>
                <a:off x="0" y="1016"/>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94" name="Line 74"/>
              <p:cNvSpPr>
                <a:spLocks noChangeShapeType="1"/>
              </p:cNvSpPr>
              <p:nvPr userDrawn="1"/>
            </p:nvSpPr>
            <p:spPr bwMode="auto">
              <a:xfrm>
                <a:off x="0" y="989"/>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95" name="Line 75"/>
              <p:cNvSpPr>
                <a:spLocks noChangeShapeType="1"/>
              </p:cNvSpPr>
              <p:nvPr userDrawn="1"/>
            </p:nvSpPr>
            <p:spPr bwMode="auto">
              <a:xfrm>
                <a:off x="0" y="1244"/>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96" name="Line 76"/>
              <p:cNvSpPr>
                <a:spLocks noChangeShapeType="1"/>
              </p:cNvSpPr>
              <p:nvPr userDrawn="1"/>
            </p:nvSpPr>
            <p:spPr bwMode="auto">
              <a:xfrm>
                <a:off x="0" y="1163"/>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97" name="Line 77"/>
              <p:cNvSpPr>
                <a:spLocks noChangeShapeType="1"/>
              </p:cNvSpPr>
              <p:nvPr userDrawn="1"/>
            </p:nvSpPr>
            <p:spPr bwMode="auto">
              <a:xfrm>
                <a:off x="0" y="1037"/>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98" name="Line 78"/>
              <p:cNvSpPr>
                <a:spLocks noChangeShapeType="1"/>
              </p:cNvSpPr>
              <p:nvPr userDrawn="1"/>
            </p:nvSpPr>
            <p:spPr bwMode="auto">
              <a:xfrm>
                <a:off x="0" y="1091"/>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99" name="Line 79"/>
              <p:cNvSpPr>
                <a:spLocks noChangeShapeType="1"/>
              </p:cNvSpPr>
              <p:nvPr userDrawn="1"/>
            </p:nvSpPr>
            <p:spPr bwMode="auto">
              <a:xfrm>
                <a:off x="0" y="1289"/>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00" name="Line 80"/>
              <p:cNvSpPr>
                <a:spLocks noChangeShapeType="1"/>
              </p:cNvSpPr>
              <p:nvPr userDrawn="1"/>
            </p:nvSpPr>
            <p:spPr bwMode="auto">
              <a:xfrm>
                <a:off x="0" y="1268"/>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01" name="Line 81"/>
              <p:cNvSpPr>
                <a:spLocks noChangeShapeType="1"/>
              </p:cNvSpPr>
              <p:nvPr userDrawn="1"/>
            </p:nvSpPr>
            <p:spPr bwMode="auto">
              <a:xfrm>
                <a:off x="0" y="860"/>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02" name="Line 82"/>
              <p:cNvSpPr>
                <a:spLocks noChangeShapeType="1"/>
              </p:cNvSpPr>
              <p:nvPr userDrawn="1"/>
            </p:nvSpPr>
            <p:spPr bwMode="auto">
              <a:xfrm>
                <a:off x="0" y="896"/>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03" name="Line 83"/>
              <p:cNvSpPr>
                <a:spLocks noChangeShapeType="1"/>
              </p:cNvSpPr>
              <p:nvPr userDrawn="1"/>
            </p:nvSpPr>
            <p:spPr bwMode="auto">
              <a:xfrm>
                <a:off x="0" y="929"/>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04" name="Line 84"/>
              <p:cNvSpPr>
                <a:spLocks noChangeShapeType="1"/>
              </p:cNvSpPr>
              <p:nvPr userDrawn="1"/>
            </p:nvSpPr>
            <p:spPr bwMode="auto">
              <a:xfrm>
                <a:off x="0" y="770"/>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05" name="Line 85"/>
              <p:cNvSpPr>
                <a:spLocks noChangeShapeType="1"/>
              </p:cNvSpPr>
              <p:nvPr userDrawn="1"/>
            </p:nvSpPr>
            <p:spPr bwMode="auto">
              <a:xfrm>
                <a:off x="0" y="815"/>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06" name="Line 86"/>
              <p:cNvSpPr>
                <a:spLocks noChangeShapeType="1"/>
              </p:cNvSpPr>
              <p:nvPr userDrawn="1"/>
            </p:nvSpPr>
            <p:spPr bwMode="auto">
              <a:xfrm>
                <a:off x="0" y="718"/>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07" name="Line 87"/>
              <p:cNvSpPr>
                <a:spLocks noChangeShapeType="1"/>
              </p:cNvSpPr>
              <p:nvPr userDrawn="1"/>
            </p:nvSpPr>
            <p:spPr bwMode="auto">
              <a:xfrm>
                <a:off x="0" y="646"/>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08" name="Line 88"/>
              <p:cNvSpPr>
                <a:spLocks noChangeShapeType="1"/>
              </p:cNvSpPr>
              <p:nvPr userDrawn="1"/>
            </p:nvSpPr>
            <p:spPr bwMode="auto">
              <a:xfrm>
                <a:off x="0" y="522"/>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09" name="Line 89"/>
              <p:cNvSpPr>
                <a:spLocks noChangeShapeType="1"/>
              </p:cNvSpPr>
              <p:nvPr userDrawn="1"/>
            </p:nvSpPr>
            <p:spPr bwMode="auto">
              <a:xfrm>
                <a:off x="0" y="558"/>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10" name="Line 90"/>
              <p:cNvSpPr>
                <a:spLocks noChangeShapeType="1"/>
              </p:cNvSpPr>
              <p:nvPr userDrawn="1"/>
            </p:nvSpPr>
            <p:spPr bwMode="auto">
              <a:xfrm>
                <a:off x="0" y="591"/>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11" name="Line 91"/>
              <p:cNvSpPr>
                <a:spLocks noChangeShapeType="1"/>
              </p:cNvSpPr>
              <p:nvPr userDrawn="1"/>
            </p:nvSpPr>
            <p:spPr bwMode="auto">
              <a:xfrm>
                <a:off x="0" y="432"/>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12" name="Line 92"/>
              <p:cNvSpPr>
                <a:spLocks noChangeShapeType="1"/>
              </p:cNvSpPr>
              <p:nvPr userDrawn="1"/>
            </p:nvSpPr>
            <p:spPr bwMode="auto">
              <a:xfrm>
                <a:off x="0" y="384"/>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13" name="Line 93"/>
              <p:cNvSpPr>
                <a:spLocks noChangeShapeType="1"/>
              </p:cNvSpPr>
              <p:nvPr userDrawn="1"/>
            </p:nvSpPr>
            <p:spPr bwMode="auto">
              <a:xfrm>
                <a:off x="0" y="477"/>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14" name="Line 94"/>
              <p:cNvSpPr>
                <a:spLocks noChangeShapeType="1"/>
              </p:cNvSpPr>
              <p:nvPr userDrawn="1"/>
            </p:nvSpPr>
            <p:spPr bwMode="auto">
              <a:xfrm>
                <a:off x="0" y="339"/>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15" name="Line 95"/>
              <p:cNvSpPr>
                <a:spLocks noChangeShapeType="1"/>
              </p:cNvSpPr>
              <p:nvPr userDrawn="1"/>
            </p:nvSpPr>
            <p:spPr bwMode="auto">
              <a:xfrm>
                <a:off x="0" y="318"/>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16" name="Line 96"/>
              <p:cNvSpPr>
                <a:spLocks noChangeShapeType="1"/>
              </p:cNvSpPr>
              <p:nvPr userDrawn="1"/>
            </p:nvSpPr>
            <p:spPr bwMode="auto">
              <a:xfrm>
                <a:off x="0" y="258"/>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17" name="Line 97"/>
              <p:cNvSpPr>
                <a:spLocks noChangeShapeType="1"/>
              </p:cNvSpPr>
              <p:nvPr userDrawn="1"/>
            </p:nvSpPr>
            <p:spPr bwMode="auto">
              <a:xfrm>
                <a:off x="0" y="70"/>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18" name="Line 98"/>
              <p:cNvSpPr>
                <a:spLocks noChangeShapeType="1"/>
              </p:cNvSpPr>
              <p:nvPr userDrawn="1"/>
            </p:nvSpPr>
            <p:spPr bwMode="auto">
              <a:xfrm>
                <a:off x="0" y="43"/>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19" name="Line 99"/>
              <p:cNvSpPr>
                <a:spLocks noChangeShapeType="1"/>
              </p:cNvSpPr>
              <p:nvPr userDrawn="1"/>
            </p:nvSpPr>
            <p:spPr bwMode="auto">
              <a:xfrm>
                <a:off x="0" y="91"/>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0" name="Line 100"/>
              <p:cNvSpPr>
                <a:spLocks noChangeShapeType="1"/>
              </p:cNvSpPr>
              <p:nvPr userDrawn="1"/>
            </p:nvSpPr>
            <p:spPr bwMode="auto">
              <a:xfrm>
                <a:off x="0" y="145"/>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1" name="Line 101"/>
              <p:cNvSpPr>
                <a:spLocks noChangeShapeType="1"/>
              </p:cNvSpPr>
              <p:nvPr userDrawn="1"/>
            </p:nvSpPr>
            <p:spPr bwMode="auto">
              <a:xfrm>
                <a:off x="0" y="202"/>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222" name="Group 102"/>
            <p:cNvGrpSpPr>
              <a:grpSpLocks/>
            </p:cNvGrpSpPr>
            <p:nvPr userDrawn="1"/>
          </p:nvGrpSpPr>
          <p:grpSpPr bwMode="auto">
            <a:xfrm>
              <a:off x="400" y="205"/>
              <a:ext cx="5216" cy="1123"/>
              <a:chOff x="400" y="205"/>
              <a:chExt cx="5216" cy="1123"/>
            </a:xfrm>
          </p:grpSpPr>
          <p:sp>
            <p:nvSpPr>
              <p:cNvPr id="5223" name="Rectangle 103"/>
              <p:cNvSpPr>
                <a:spLocks noChangeArrowheads="1"/>
              </p:cNvSpPr>
              <p:nvPr userDrawn="1"/>
            </p:nvSpPr>
            <p:spPr bwMode="auto">
              <a:xfrm>
                <a:off x="557" y="205"/>
                <a:ext cx="313" cy="914"/>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4" name="Rectangle 104"/>
              <p:cNvSpPr>
                <a:spLocks noChangeArrowheads="1"/>
              </p:cNvSpPr>
              <p:nvPr userDrawn="1"/>
            </p:nvSpPr>
            <p:spPr bwMode="auto">
              <a:xfrm>
                <a:off x="400" y="288"/>
                <a:ext cx="3567" cy="49"/>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5" name="Rectangle 105"/>
              <p:cNvSpPr>
                <a:spLocks noChangeArrowheads="1"/>
              </p:cNvSpPr>
              <p:nvPr userDrawn="1"/>
            </p:nvSpPr>
            <p:spPr bwMode="auto">
              <a:xfrm>
                <a:off x="4599" y="1115"/>
                <a:ext cx="929" cy="21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6" name="Rectangle 106"/>
              <p:cNvSpPr>
                <a:spLocks noChangeArrowheads="1"/>
              </p:cNvSpPr>
              <p:nvPr userDrawn="1"/>
            </p:nvSpPr>
            <p:spPr bwMode="auto">
              <a:xfrm>
                <a:off x="2049" y="1211"/>
                <a:ext cx="3567" cy="49"/>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5227" name="Rectangle 107"/>
          <p:cNvSpPr>
            <a:spLocks noGrp="1" noChangeArrowheads="1"/>
          </p:cNvSpPr>
          <p:nvPr>
            <p:ph type="body" idx="1"/>
          </p:nvPr>
        </p:nvSpPr>
        <p:spPr bwMode="auto">
          <a:xfrm>
            <a:off x="809625" y="2214563"/>
            <a:ext cx="7958138" cy="3881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228" name="Rectangle 108"/>
          <p:cNvSpPr>
            <a:spLocks noGrp="1" noChangeArrowheads="1"/>
          </p:cNvSpPr>
          <p:nvPr>
            <p:ph type="dt" sz="half" idx="2"/>
          </p:nvPr>
        </p:nvSpPr>
        <p:spPr bwMode="auto">
          <a:xfrm>
            <a:off x="809625" y="6373813"/>
            <a:ext cx="1905000" cy="457200"/>
          </a:xfrm>
          <a:prstGeom prst="rect">
            <a:avLst/>
          </a:prstGeom>
          <a:noFill/>
          <a:ln>
            <a:noFill/>
          </a:ln>
          <a:effectLst/>
          <a:extLst>
            <a:ext uri="{909E8E84-426E-40DD-AFC4-6F175D3DCCD1}">
              <a14:hiddenFill xmlns:a14="http://schemas.microsoft.com/office/drawing/2010/main">
                <a:solidFill>
                  <a:srgbClr val="0033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solidFill>
                  <a:schemeClr val="folHlink"/>
                </a:solidFill>
              </a:defRPr>
            </a:lvl1pPr>
          </a:lstStyle>
          <a:p>
            <a:endParaRPr lang="en-US"/>
          </a:p>
        </p:txBody>
      </p:sp>
      <p:sp>
        <p:nvSpPr>
          <p:cNvPr id="5229" name="Rectangle 109"/>
          <p:cNvSpPr>
            <a:spLocks noGrp="1" noChangeArrowheads="1"/>
          </p:cNvSpPr>
          <p:nvPr>
            <p:ph type="ftr" sz="quarter" idx="3"/>
          </p:nvPr>
        </p:nvSpPr>
        <p:spPr bwMode="auto">
          <a:xfrm>
            <a:off x="3132138" y="6376988"/>
            <a:ext cx="30861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solidFill>
                  <a:schemeClr val="folHlink"/>
                </a:solidFill>
              </a:defRPr>
            </a:lvl1pPr>
          </a:lstStyle>
          <a:p>
            <a:endParaRPr lang="en-US"/>
          </a:p>
        </p:txBody>
      </p:sp>
      <p:sp>
        <p:nvSpPr>
          <p:cNvPr id="5230" name="Rectangle 110"/>
          <p:cNvSpPr>
            <a:spLocks noGrp="1" noChangeArrowheads="1"/>
          </p:cNvSpPr>
          <p:nvPr>
            <p:ph type="sldNum" sz="quarter" idx="4"/>
          </p:nvPr>
        </p:nvSpPr>
        <p:spPr bwMode="auto">
          <a:xfrm>
            <a:off x="6589713" y="6376988"/>
            <a:ext cx="21939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solidFill>
                  <a:schemeClr val="folHlink"/>
                </a:solidFill>
              </a:defRPr>
            </a:lvl1pPr>
          </a:lstStyle>
          <a:p>
            <a:fld id="{2ADB2488-BF3B-4DE2-8784-247AACAA1773}" type="slidenum">
              <a:rPr lang="en-US"/>
              <a:pPr/>
              <a:t>‹#›</a:t>
            </a:fld>
            <a:endParaRPr lang="en-US"/>
          </a:p>
        </p:txBody>
      </p:sp>
      <p:sp>
        <p:nvSpPr>
          <p:cNvPr id="5231" name="Rectangle 111"/>
          <p:cNvSpPr>
            <a:spLocks noGrp="1" noChangeArrowheads="1"/>
          </p:cNvSpPr>
          <p:nvPr>
            <p:ph type="title"/>
          </p:nvPr>
        </p:nvSpPr>
        <p:spPr bwMode="auto">
          <a:xfrm>
            <a:off x="1371600" y="609600"/>
            <a:ext cx="7378700" cy="1143000"/>
          </a:xfrm>
          <a:prstGeom prst="rect">
            <a:avLst/>
          </a:prstGeom>
          <a:noFill/>
          <a:ln>
            <a:noFill/>
          </a:ln>
          <a:effectLst/>
          <a:extLst>
            <a:ext uri="{909E8E84-426E-40DD-AFC4-6F175D3DCCD1}">
              <a14:hiddenFill xmlns:a14="http://schemas.microsoft.com/office/drawing/2010/main">
                <a:solidFill>
                  <a:srgbClr val="0033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pic>
        <p:nvPicPr>
          <p:cNvPr id="5232" name="Picture 112" descr="\\Juniper\homes\public_html\images\mheader3.gif"/>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581400" y="6383338"/>
            <a:ext cx="2057400" cy="474662"/>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fontAlgn="base">
        <a:lnSpc>
          <a:spcPct val="85000"/>
        </a:lnSpc>
        <a:spcBef>
          <a:spcPct val="0"/>
        </a:spcBef>
        <a:spcAft>
          <a:spcPct val="0"/>
        </a:spcAft>
        <a:defRPr sz="4400">
          <a:solidFill>
            <a:schemeClr val="tx2"/>
          </a:solidFill>
          <a:latin typeface="+mj-lt"/>
          <a:ea typeface="+mj-ea"/>
          <a:cs typeface="+mj-cs"/>
        </a:defRPr>
      </a:lvl1pPr>
      <a:lvl2pPr algn="ctr" rtl="0" fontAlgn="base">
        <a:lnSpc>
          <a:spcPct val="85000"/>
        </a:lnSpc>
        <a:spcBef>
          <a:spcPct val="0"/>
        </a:spcBef>
        <a:spcAft>
          <a:spcPct val="0"/>
        </a:spcAft>
        <a:defRPr sz="4400">
          <a:solidFill>
            <a:schemeClr val="tx2"/>
          </a:solidFill>
          <a:latin typeface="Times New Roman" pitchFamily="18" charset="0"/>
        </a:defRPr>
      </a:lvl2pPr>
      <a:lvl3pPr algn="ctr" rtl="0" fontAlgn="base">
        <a:lnSpc>
          <a:spcPct val="85000"/>
        </a:lnSpc>
        <a:spcBef>
          <a:spcPct val="0"/>
        </a:spcBef>
        <a:spcAft>
          <a:spcPct val="0"/>
        </a:spcAft>
        <a:defRPr sz="4400">
          <a:solidFill>
            <a:schemeClr val="tx2"/>
          </a:solidFill>
          <a:latin typeface="Times New Roman" pitchFamily="18" charset="0"/>
        </a:defRPr>
      </a:lvl3pPr>
      <a:lvl4pPr algn="ctr" rtl="0" fontAlgn="base">
        <a:lnSpc>
          <a:spcPct val="85000"/>
        </a:lnSpc>
        <a:spcBef>
          <a:spcPct val="0"/>
        </a:spcBef>
        <a:spcAft>
          <a:spcPct val="0"/>
        </a:spcAft>
        <a:defRPr sz="4400">
          <a:solidFill>
            <a:schemeClr val="tx2"/>
          </a:solidFill>
          <a:latin typeface="Times New Roman" pitchFamily="18" charset="0"/>
        </a:defRPr>
      </a:lvl4pPr>
      <a:lvl5pPr algn="ctr" rtl="0" fontAlgn="base">
        <a:lnSpc>
          <a:spcPct val="85000"/>
        </a:lnSpc>
        <a:spcBef>
          <a:spcPct val="0"/>
        </a:spcBef>
        <a:spcAft>
          <a:spcPct val="0"/>
        </a:spcAft>
        <a:defRPr sz="4400">
          <a:solidFill>
            <a:schemeClr val="tx2"/>
          </a:solidFill>
          <a:latin typeface="Times New Roman" pitchFamily="18" charset="0"/>
        </a:defRPr>
      </a:lvl5pPr>
      <a:lvl6pPr marL="457200" algn="ctr" rtl="0" fontAlgn="base">
        <a:lnSpc>
          <a:spcPct val="85000"/>
        </a:lnSpc>
        <a:spcBef>
          <a:spcPct val="0"/>
        </a:spcBef>
        <a:spcAft>
          <a:spcPct val="0"/>
        </a:spcAft>
        <a:defRPr sz="4400">
          <a:solidFill>
            <a:schemeClr val="tx2"/>
          </a:solidFill>
          <a:latin typeface="Times New Roman" pitchFamily="18" charset="0"/>
        </a:defRPr>
      </a:lvl6pPr>
      <a:lvl7pPr marL="914400" algn="ctr" rtl="0" fontAlgn="base">
        <a:lnSpc>
          <a:spcPct val="85000"/>
        </a:lnSpc>
        <a:spcBef>
          <a:spcPct val="0"/>
        </a:spcBef>
        <a:spcAft>
          <a:spcPct val="0"/>
        </a:spcAft>
        <a:defRPr sz="4400">
          <a:solidFill>
            <a:schemeClr val="tx2"/>
          </a:solidFill>
          <a:latin typeface="Times New Roman" pitchFamily="18" charset="0"/>
        </a:defRPr>
      </a:lvl7pPr>
      <a:lvl8pPr marL="1371600" algn="ctr" rtl="0" fontAlgn="base">
        <a:lnSpc>
          <a:spcPct val="85000"/>
        </a:lnSpc>
        <a:spcBef>
          <a:spcPct val="0"/>
        </a:spcBef>
        <a:spcAft>
          <a:spcPct val="0"/>
        </a:spcAft>
        <a:defRPr sz="4400">
          <a:solidFill>
            <a:schemeClr val="tx2"/>
          </a:solidFill>
          <a:latin typeface="Times New Roman" pitchFamily="18" charset="0"/>
        </a:defRPr>
      </a:lvl8pPr>
      <a:lvl9pPr marL="1828800" algn="ctr" rtl="0" fontAlgn="base">
        <a:lnSpc>
          <a:spcPct val="85000"/>
        </a:lnSpc>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lr>
          <a:schemeClr val="accent2"/>
        </a:buClr>
        <a:buFont typeface="Wingdings" pitchFamily="2" charset="2"/>
        <a:buChar char="w"/>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55000"/>
        <a:buFont typeface="Wingdings" pitchFamily="2" charset="2"/>
        <a:buChar char="n"/>
        <a:defRPr sz="2800">
          <a:solidFill>
            <a:schemeClr val="tx1"/>
          </a:solidFill>
          <a:latin typeface="+mn-lt"/>
        </a:defRPr>
      </a:lvl2pPr>
      <a:lvl3pPr marL="1085850" indent="-228600" algn="l" rtl="0" fontAlgn="base">
        <a:spcBef>
          <a:spcPct val="20000"/>
        </a:spcBef>
        <a:spcAft>
          <a:spcPct val="0"/>
        </a:spcAft>
        <a:buClr>
          <a:schemeClr val="accent2"/>
        </a:buClr>
        <a:buSzPct val="65000"/>
        <a:buFont typeface="Wingdings" pitchFamily="2" charset="2"/>
        <a:buChar char="l"/>
        <a:defRPr sz="2400">
          <a:solidFill>
            <a:schemeClr val="tx1"/>
          </a:solidFill>
          <a:latin typeface="+mn-lt"/>
        </a:defRPr>
      </a:lvl3pPr>
      <a:lvl4pPr marL="1428750" indent="-228600" algn="l" rtl="0" fontAlgn="base">
        <a:spcBef>
          <a:spcPct val="20000"/>
        </a:spcBef>
        <a:spcAft>
          <a:spcPct val="0"/>
        </a:spcAft>
        <a:buClr>
          <a:schemeClr val="accent2"/>
        </a:buClr>
        <a:buSzPct val="85000"/>
        <a:buFont typeface="Wingdings" pitchFamily="2" charset="2"/>
        <a:buChar char="w"/>
        <a:defRPr sz="2000">
          <a:solidFill>
            <a:schemeClr val="tx1"/>
          </a:solidFill>
          <a:latin typeface="+mn-lt"/>
        </a:defRPr>
      </a:lvl4pPr>
      <a:lvl5pPr marL="1771650" indent="-228600" algn="l" rtl="0" fontAlgn="base">
        <a:spcBef>
          <a:spcPct val="20000"/>
        </a:spcBef>
        <a:spcAft>
          <a:spcPct val="0"/>
        </a:spcAft>
        <a:buClr>
          <a:schemeClr val="accent2"/>
        </a:buClr>
        <a:buSzPct val="80000"/>
        <a:buFont typeface="Wingdings" pitchFamily="2" charset="2"/>
        <a:buChar char="§"/>
        <a:defRPr>
          <a:solidFill>
            <a:schemeClr val="tx1"/>
          </a:solidFill>
          <a:latin typeface="+mn-lt"/>
        </a:defRPr>
      </a:lvl5pPr>
      <a:lvl6pPr marL="2228850" indent="-228600" algn="l" rtl="0" fontAlgn="base">
        <a:spcBef>
          <a:spcPct val="20000"/>
        </a:spcBef>
        <a:spcAft>
          <a:spcPct val="0"/>
        </a:spcAft>
        <a:buClr>
          <a:schemeClr val="accent2"/>
        </a:buClr>
        <a:buSzPct val="80000"/>
        <a:buFont typeface="Wingdings" pitchFamily="2" charset="2"/>
        <a:buChar char="§"/>
        <a:defRPr>
          <a:solidFill>
            <a:schemeClr val="tx1"/>
          </a:solidFill>
          <a:latin typeface="+mn-lt"/>
        </a:defRPr>
      </a:lvl6pPr>
      <a:lvl7pPr marL="2686050" indent="-228600" algn="l" rtl="0" fontAlgn="base">
        <a:spcBef>
          <a:spcPct val="20000"/>
        </a:spcBef>
        <a:spcAft>
          <a:spcPct val="0"/>
        </a:spcAft>
        <a:buClr>
          <a:schemeClr val="accent2"/>
        </a:buClr>
        <a:buSzPct val="80000"/>
        <a:buFont typeface="Wingdings" pitchFamily="2" charset="2"/>
        <a:buChar char="§"/>
        <a:defRPr>
          <a:solidFill>
            <a:schemeClr val="tx1"/>
          </a:solidFill>
          <a:latin typeface="+mn-lt"/>
        </a:defRPr>
      </a:lvl7pPr>
      <a:lvl8pPr marL="3143250" indent="-228600" algn="l" rtl="0" fontAlgn="base">
        <a:spcBef>
          <a:spcPct val="20000"/>
        </a:spcBef>
        <a:spcAft>
          <a:spcPct val="0"/>
        </a:spcAft>
        <a:buClr>
          <a:schemeClr val="accent2"/>
        </a:buClr>
        <a:buSzPct val="80000"/>
        <a:buFont typeface="Wingdings" pitchFamily="2" charset="2"/>
        <a:buChar char="§"/>
        <a:defRPr>
          <a:solidFill>
            <a:schemeClr val="tx1"/>
          </a:solidFill>
          <a:latin typeface="+mn-lt"/>
        </a:defRPr>
      </a:lvl8pPr>
      <a:lvl9pPr marL="3600450" indent="-228600" algn="l" rtl="0" fontAlgn="base">
        <a:spcBef>
          <a:spcPct val="20000"/>
        </a:spcBef>
        <a:spcAft>
          <a:spcPct val="0"/>
        </a:spcAft>
        <a:buClr>
          <a:schemeClr val="accent2"/>
        </a:buClr>
        <a:buSzPct val="80000"/>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t>Rule Based Systems</a:t>
            </a:r>
          </a:p>
        </p:txBody>
      </p:sp>
      <p:sp>
        <p:nvSpPr>
          <p:cNvPr id="25603" name="Rectangle 3"/>
          <p:cNvSpPr>
            <a:spLocks noGrp="1" noChangeArrowheads="1"/>
          </p:cNvSpPr>
          <p:nvPr>
            <p:ph type="body" idx="1"/>
          </p:nvPr>
        </p:nvSpPr>
        <p:spPr/>
        <p:txBody>
          <a:bodyPr/>
          <a:lstStyle/>
          <a:p>
            <a:r>
              <a:rPr lang="en-US"/>
              <a:t>If &lt;condition&gt; then &lt;consequence&gt;</a:t>
            </a:r>
          </a:p>
          <a:p>
            <a:r>
              <a:rPr lang="en-US"/>
              <a:t>Rules to solve problems</a:t>
            </a:r>
          </a:p>
          <a:p>
            <a:r>
              <a:rPr lang="en-US"/>
              <a:t>What is forward chaining?</a:t>
            </a:r>
          </a:p>
          <a:p>
            <a:r>
              <a:rPr lang="en-US"/>
              <a:t>What is backward chaining?</a:t>
            </a:r>
          </a:p>
          <a:p>
            <a:endParaRPr lang="en-US"/>
          </a:p>
          <a:p>
            <a:r>
              <a:rPr lang="en-US"/>
              <a:t>Expert systems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a:t>Variables and bindings 2</a:t>
            </a:r>
          </a:p>
        </p:txBody>
      </p:sp>
      <p:sp>
        <p:nvSpPr>
          <p:cNvPr id="62467" name="Rectangle 3"/>
          <p:cNvSpPr>
            <a:spLocks noGrp="1" noChangeArrowheads="1"/>
          </p:cNvSpPr>
          <p:nvPr>
            <p:ph type="body" idx="1"/>
          </p:nvPr>
        </p:nvSpPr>
        <p:spPr/>
        <p:txBody>
          <a:bodyPr/>
          <a:lstStyle/>
          <a:p>
            <a:r>
              <a:rPr lang="en-US"/>
              <a:t>Assertion in WM: Stretch has hair</a:t>
            </a:r>
          </a:p>
          <a:p>
            <a:r>
              <a:rPr lang="en-US"/>
              <a:t>?x has hair matches when ?x becomes stretch</a:t>
            </a:r>
          </a:p>
          <a:p>
            <a:pPr lvl="1"/>
            <a:r>
              <a:rPr lang="en-US"/>
              <a:t>Stretch has hair</a:t>
            </a:r>
          </a:p>
          <a:p>
            <a:pPr lvl="1"/>
            <a:r>
              <a:rPr lang="en-US"/>
              <a:t>?x         has hair</a:t>
            </a:r>
          </a:p>
          <a:p>
            <a:r>
              <a:rPr lang="en-US"/>
              <a:t>?x is bound to Stretch or</a:t>
            </a:r>
          </a:p>
          <a:p>
            <a:r>
              <a:rPr lang="en-US"/>
              <a:t>Stretch’s is ?x’s binding</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a:t>Bindings</a:t>
            </a:r>
          </a:p>
        </p:txBody>
      </p:sp>
      <p:sp>
        <p:nvSpPr>
          <p:cNvPr id="63491" name="Rectangle 3"/>
          <p:cNvSpPr>
            <a:spLocks noGrp="1" noChangeArrowheads="1"/>
          </p:cNvSpPr>
          <p:nvPr>
            <p:ph type="body" idx="1"/>
          </p:nvPr>
        </p:nvSpPr>
        <p:spPr/>
        <p:txBody>
          <a:bodyPr/>
          <a:lstStyle/>
          <a:p>
            <a:r>
              <a:rPr lang="en-US"/>
              <a:t>Once a variable is bound, that variable is replaced by its binding wherever it appears in the same or subsequently processed patterns</a:t>
            </a:r>
          </a:p>
          <a:p>
            <a:r>
              <a:rPr lang="en-US"/>
              <a:t>Whenever the variables in a pattern are replaced by their bindings, the pattern is said to be instantiated</a:t>
            </a:r>
          </a:p>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US"/>
              <a:t>Instantiation</a:t>
            </a:r>
          </a:p>
        </p:txBody>
      </p:sp>
      <p:sp>
        <p:nvSpPr>
          <p:cNvPr id="64515" name="Rectangle 3"/>
          <p:cNvSpPr>
            <a:spLocks noGrp="1" noChangeArrowheads="1"/>
          </p:cNvSpPr>
          <p:nvPr>
            <p:ph type="body" idx="1"/>
          </p:nvPr>
        </p:nvSpPr>
        <p:spPr/>
        <p:txBody>
          <a:bodyPr/>
          <a:lstStyle/>
          <a:p>
            <a:r>
              <a:rPr lang="en-US"/>
              <a:t>     Stretch has hair</a:t>
            </a:r>
          </a:p>
          <a:p>
            <a:r>
              <a:rPr lang="en-US"/>
              <a:t>If      ?x     has hair </a:t>
            </a:r>
          </a:p>
          <a:p>
            <a:r>
              <a:rPr lang="en-US"/>
              <a:t>then ?x      is-a mammal</a:t>
            </a:r>
          </a:p>
          <a:p>
            <a:r>
              <a:rPr lang="en-US"/>
              <a:t>?x bound to Stretch, then instantiated rule is</a:t>
            </a:r>
          </a:p>
          <a:p>
            <a:r>
              <a:rPr lang="en-US"/>
              <a:t>If      Stretch has hair</a:t>
            </a:r>
          </a:p>
          <a:p>
            <a:r>
              <a:rPr lang="en-US"/>
              <a:t>Then Stretch is-a mammal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a:t>More Zookeeper rules</a:t>
            </a:r>
          </a:p>
        </p:txBody>
      </p:sp>
      <p:sp>
        <p:nvSpPr>
          <p:cNvPr id="65539" name="Rectangle 3"/>
          <p:cNvSpPr>
            <a:spLocks noGrp="1" noChangeArrowheads="1"/>
          </p:cNvSpPr>
          <p:nvPr>
            <p:ph type="body" idx="1"/>
          </p:nvPr>
        </p:nvSpPr>
        <p:spPr/>
        <p:txBody>
          <a:bodyPr/>
          <a:lstStyle/>
          <a:p>
            <a:r>
              <a:rPr lang="en-US"/>
              <a:t>Z2</a:t>
            </a:r>
          </a:p>
          <a:p>
            <a:pPr lvl="1"/>
            <a:r>
              <a:rPr lang="en-US"/>
              <a:t>If       ?x gives milk</a:t>
            </a:r>
          </a:p>
          <a:p>
            <a:pPr lvl="1"/>
            <a:r>
              <a:rPr lang="en-US"/>
              <a:t>Then ?x  is-a mammal</a:t>
            </a:r>
          </a:p>
          <a:p>
            <a:r>
              <a:rPr lang="en-US"/>
              <a:t>Z3</a:t>
            </a:r>
          </a:p>
          <a:p>
            <a:pPr lvl="1"/>
            <a:r>
              <a:rPr lang="en-US"/>
              <a:t>If        ?x has feathers</a:t>
            </a:r>
          </a:p>
          <a:p>
            <a:pPr lvl="1"/>
            <a:r>
              <a:rPr lang="en-US"/>
              <a:t>Then   ?x is a bird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a:t>Zookeeper cont’d</a:t>
            </a:r>
          </a:p>
        </p:txBody>
      </p:sp>
      <p:sp>
        <p:nvSpPr>
          <p:cNvPr id="66563" name="Rectangle 3"/>
          <p:cNvSpPr>
            <a:spLocks noGrp="1" noChangeArrowheads="1"/>
          </p:cNvSpPr>
          <p:nvPr>
            <p:ph type="body" idx="1"/>
          </p:nvPr>
        </p:nvSpPr>
        <p:spPr/>
        <p:txBody>
          <a:bodyPr/>
          <a:lstStyle/>
          <a:p>
            <a:r>
              <a:rPr lang="en-US"/>
              <a:t>Z4:</a:t>
            </a:r>
          </a:p>
          <a:p>
            <a:pPr lvl="1"/>
            <a:r>
              <a:rPr lang="en-US"/>
              <a:t>If      ?x flies</a:t>
            </a:r>
          </a:p>
          <a:p>
            <a:pPr lvl="1"/>
            <a:r>
              <a:rPr lang="en-US"/>
              <a:t>         ?x lays eggs</a:t>
            </a:r>
          </a:p>
          <a:p>
            <a:pPr lvl="1"/>
            <a:r>
              <a:rPr lang="en-US"/>
              <a:t>Then ?x is a bird</a:t>
            </a:r>
          </a:p>
          <a:p>
            <a:pPr lvl="1"/>
            <a:endParaRPr lang="en-US"/>
          </a:p>
          <a:p>
            <a:r>
              <a:rPr lang="en-US"/>
              <a:t>Need some rules to disambiguate carnivores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a:t>More Zookeeper rules</a:t>
            </a:r>
          </a:p>
        </p:txBody>
      </p:sp>
      <p:sp>
        <p:nvSpPr>
          <p:cNvPr id="67587" name="Rectangle 3"/>
          <p:cNvSpPr>
            <a:spLocks noGrp="1" noChangeArrowheads="1"/>
          </p:cNvSpPr>
          <p:nvPr>
            <p:ph type="body" idx="1"/>
          </p:nvPr>
        </p:nvSpPr>
        <p:spPr/>
        <p:txBody>
          <a:bodyPr/>
          <a:lstStyle/>
          <a:p>
            <a:pPr>
              <a:lnSpc>
                <a:spcPct val="90000"/>
              </a:lnSpc>
            </a:pPr>
            <a:r>
              <a:rPr lang="en-US" sz="2800"/>
              <a:t>Z5:</a:t>
            </a:r>
          </a:p>
          <a:p>
            <a:pPr lvl="1">
              <a:lnSpc>
                <a:spcPct val="90000"/>
              </a:lnSpc>
            </a:pPr>
            <a:r>
              <a:rPr lang="en-US" sz="2400"/>
              <a:t>If       ?x is-a mammal</a:t>
            </a:r>
          </a:p>
          <a:p>
            <a:pPr lvl="1">
              <a:lnSpc>
                <a:spcPct val="90000"/>
              </a:lnSpc>
            </a:pPr>
            <a:r>
              <a:rPr lang="en-US" sz="2400"/>
              <a:t>          ?x eats meat</a:t>
            </a:r>
          </a:p>
          <a:p>
            <a:pPr lvl="1">
              <a:lnSpc>
                <a:spcPct val="90000"/>
              </a:lnSpc>
            </a:pPr>
            <a:r>
              <a:rPr lang="en-US" sz="2400"/>
              <a:t>Then  ?x is-a carnivore</a:t>
            </a:r>
          </a:p>
          <a:p>
            <a:pPr>
              <a:lnSpc>
                <a:spcPct val="90000"/>
              </a:lnSpc>
            </a:pPr>
            <a:r>
              <a:rPr lang="en-US" sz="2800"/>
              <a:t>Z6:</a:t>
            </a:r>
          </a:p>
          <a:p>
            <a:pPr lvl="1">
              <a:lnSpc>
                <a:spcPct val="90000"/>
              </a:lnSpc>
            </a:pPr>
            <a:r>
              <a:rPr lang="en-US" sz="2400"/>
              <a:t>If        ?x is-a mammal</a:t>
            </a:r>
          </a:p>
          <a:p>
            <a:pPr lvl="1">
              <a:lnSpc>
                <a:spcPct val="90000"/>
              </a:lnSpc>
            </a:pPr>
            <a:r>
              <a:rPr lang="en-US" sz="2400"/>
              <a:t>           ?x has pointed teeth</a:t>
            </a:r>
          </a:p>
          <a:p>
            <a:pPr lvl="1">
              <a:lnSpc>
                <a:spcPct val="90000"/>
              </a:lnSpc>
            </a:pPr>
            <a:r>
              <a:rPr lang="en-US" sz="2400"/>
              <a:t>           ?x has claws</a:t>
            </a:r>
          </a:p>
          <a:p>
            <a:pPr lvl="1">
              <a:lnSpc>
                <a:spcPct val="90000"/>
              </a:lnSpc>
            </a:pPr>
            <a:r>
              <a:rPr lang="en-US" sz="2400"/>
              <a:t>           ?x has forward-pointing eyes</a:t>
            </a:r>
          </a:p>
          <a:p>
            <a:pPr lvl="1">
              <a:lnSpc>
                <a:spcPct val="90000"/>
              </a:lnSpc>
            </a:pPr>
            <a:r>
              <a:rPr lang="en-US" sz="2400"/>
              <a:t>Then   ?x is-a carnivore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a:t>Ungulate rules</a:t>
            </a:r>
          </a:p>
        </p:txBody>
      </p:sp>
      <p:sp>
        <p:nvSpPr>
          <p:cNvPr id="68611" name="Rectangle 3"/>
          <p:cNvSpPr>
            <a:spLocks noGrp="1" noChangeArrowheads="1"/>
          </p:cNvSpPr>
          <p:nvPr>
            <p:ph type="body" idx="1"/>
          </p:nvPr>
        </p:nvSpPr>
        <p:spPr/>
        <p:txBody>
          <a:bodyPr/>
          <a:lstStyle/>
          <a:p>
            <a:r>
              <a:rPr lang="en-US"/>
              <a:t>Z7:</a:t>
            </a:r>
          </a:p>
          <a:p>
            <a:pPr lvl="1"/>
            <a:r>
              <a:rPr lang="en-US"/>
              <a:t>If       ?x is-a mammal</a:t>
            </a:r>
          </a:p>
          <a:p>
            <a:pPr lvl="1"/>
            <a:r>
              <a:rPr lang="en-US"/>
              <a:t>          ?x has hooves</a:t>
            </a:r>
          </a:p>
          <a:p>
            <a:pPr lvl="1"/>
            <a:r>
              <a:rPr lang="en-US"/>
              <a:t>Then  ?x is-an ungulate</a:t>
            </a:r>
          </a:p>
          <a:p>
            <a:r>
              <a:rPr lang="en-US"/>
              <a:t>Z8, Z9, … Z15</a:t>
            </a:r>
          </a:p>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a:t>How does it work?</a:t>
            </a:r>
          </a:p>
        </p:txBody>
      </p:sp>
      <p:sp>
        <p:nvSpPr>
          <p:cNvPr id="69635" name="Rectangle 3"/>
          <p:cNvSpPr>
            <a:spLocks noGrp="1" noChangeArrowheads="1"/>
          </p:cNvSpPr>
          <p:nvPr>
            <p:ph type="body" idx="1"/>
          </p:nvPr>
        </p:nvSpPr>
        <p:spPr/>
        <p:txBody>
          <a:bodyPr/>
          <a:lstStyle/>
          <a:p>
            <a:r>
              <a:rPr lang="en-US"/>
              <a:t>Note more than one animal has the same color, stripes, ….</a:t>
            </a:r>
          </a:p>
          <a:p>
            <a:r>
              <a:rPr lang="en-US"/>
              <a:t>Let’s see how it works through forward chaining</a:t>
            </a:r>
          </a:p>
          <a:p>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n-US"/>
              <a:t>Working Memory</a:t>
            </a:r>
          </a:p>
        </p:txBody>
      </p:sp>
      <p:sp>
        <p:nvSpPr>
          <p:cNvPr id="70659" name="Rectangle 3"/>
          <p:cNvSpPr>
            <a:spLocks noGrp="1" noChangeArrowheads="1"/>
          </p:cNvSpPr>
          <p:nvPr>
            <p:ph type="body" idx="1"/>
          </p:nvPr>
        </p:nvSpPr>
        <p:spPr/>
        <p:txBody>
          <a:bodyPr/>
          <a:lstStyle/>
          <a:p>
            <a:r>
              <a:rPr lang="en-US"/>
              <a:t>Stretch has hair</a:t>
            </a:r>
          </a:p>
          <a:p>
            <a:r>
              <a:rPr lang="en-US"/>
              <a:t>Stretch chews cud</a:t>
            </a:r>
          </a:p>
          <a:p>
            <a:r>
              <a:rPr lang="en-US"/>
              <a:t>Stretch has long legs</a:t>
            </a:r>
          </a:p>
          <a:p>
            <a:r>
              <a:rPr lang="en-US"/>
              <a:t>Stretch has tawny color</a:t>
            </a:r>
          </a:p>
          <a:p>
            <a:r>
              <a:rPr lang="en-US"/>
              <a:t>Stretch has dark spots</a:t>
            </a:r>
          </a:p>
          <a:p>
            <a:r>
              <a:rPr lang="en-US"/>
              <a:t>Stretch has a long neck</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a:t>Rule firing sequence</a:t>
            </a:r>
          </a:p>
        </p:txBody>
      </p:sp>
      <p:sp>
        <p:nvSpPr>
          <p:cNvPr id="71683" name="Rectangle 3"/>
          <p:cNvSpPr>
            <a:spLocks noGrp="1" noChangeArrowheads="1"/>
          </p:cNvSpPr>
          <p:nvPr>
            <p:ph type="body" idx="1"/>
          </p:nvPr>
        </p:nvSpPr>
        <p:spPr/>
        <p:txBody>
          <a:bodyPr/>
          <a:lstStyle/>
          <a:p>
            <a:r>
              <a:rPr lang="en-US"/>
              <a:t>?</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9200" y="1752600"/>
            <a:ext cx="6811920" cy="475352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a:t>RB Deduction Systems</a:t>
            </a:r>
          </a:p>
        </p:txBody>
      </p:sp>
      <p:sp>
        <p:nvSpPr>
          <p:cNvPr id="55299" name="Rectangle 3"/>
          <p:cNvSpPr>
            <a:spLocks noGrp="1" noChangeArrowheads="1"/>
          </p:cNvSpPr>
          <p:nvPr>
            <p:ph type="body" idx="1"/>
          </p:nvPr>
        </p:nvSpPr>
        <p:spPr/>
        <p:txBody>
          <a:bodyPr/>
          <a:lstStyle/>
          <a:p>
            <a:pPr>
              <a:lnSpc>
                <a:spcPct val="90000"/>
              </a:lnSpc>
            </a:pPr>
            <a:r>
              <a:rPr lang="en-US"/>
              <a:t>Rule looks like</a:t>
            </a:r>
          </a:p>
          <a:p>
            <a:pPr lvl="1">
              <a:lnSpc>
                <a:spcPct val="90000"/>
              </a:lnSpc>
            </a:pPr>
            <a:r>
              <a:rPr lang="en-US"/>
              <a:t>If </a:t>
            </a:r>
          </a:p>
          <a:p>
            <a:pPr lvl="2">
              <a:lnSpc>
                <a:spcPct val="90000"/>
              </a:lnSpc>
            </a:pPr>
            <a:r>
              <a:rPr lang="en-US"/>
              <a:t>Cond1</a:t>
            </a:r>
          </a:p>
          <a:p>
            <a:pPr lvl="2">
              <a:lnSpc>
                <a:spcPct val="90000"/>
              </a:lnSpc>
            </a:pPr>
            <a:r>
              <a:rPr lang="en-US"/>
              <a:t>Cond2</a:t>
            </a:r>
          </a:p>
          <a:p>
            <a:pPr lvl="2">
              <a:lnSpc>
                <a:spcPct val="90000"/>
              </a:lnSpc>
            </a:pPr>
            <a:r>
              <a:rPr lang="en-US"/>
              <a:t>…</a:t>
            </a:r>
          </a:p>
          <a:p>
            <a:pPr lvl="1">
              <a:lnSpc>
                <a:spcPct val="90000"/>
              </a:lnSpc>
            </a:pPr>
            <a:r>
              <a:rPr lang="en-US"/>
              <a:t>Then</a:t>
            </a:r>
          </a:p>
          <a:p>
            <a:pPr lvl="2">
              <a:lnSpc>
                <a:spcPct val="90000"/>
              </a:lnSpc>
            </a:pPr>
            <a:r>
              <a:rPr lang="en-US"/>
              <a:t>Then1</a:t>
            </a:r>
          </a:p>
          <a:p>
            <a:pPr lvl="2">
              <a:lnSpc>
                <a:spcPct val="90000"/>
              </a:lnSpc>
            </a:pPr>
            <a:r>
              <a:rPr lang="en-US"/>
              <a:t>Then2</a:t>
            </a:r>
          </a:p>
          <a:p>
            <a:pPr lvl="2">
              <a:lnSpc>
                <a:spcPct val="90000"/>
              </a:lnSpc>
            </a:pPr>
            <a:r>
              <a:rPr lang="en-US"/>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en-US"/>
              <a:t>Zookeeper (FC)</a:t>
            </a:r>
          </a:p>
        </p:txBody>
      </p:sp>
      <p:sp>
        <p:nvSpPr>
          <p:cNvPr id="72707" name="Rectangle 3"/>
          <p:cNvSpPr>
            <a:spLocks noGrp="1" noChangeArrowheads="1"/>
          </p:cNvSpPr>
          <p:nvPr>
            <p:ph type="body" idx="1"/>
          </p:nvPr>
        </p:nvSpPr>
        <p:spPr/>
        <p:txBody>
          <a:bodyPr/>
          <a:lstStyle/>
          <a:p>
            <a:pPr>
              <a:lnSpc>
                <a:spcPct val="90000"/>
              </a:lnSpc>
            </a:pPr>
            <a:r>
              <a:rPr lang="en-US"/>
              <a:t>Until no rule produces an assertion or the animal is identified</a:t>
            </a:r>
          </a:p>
          <a:p>
            <a:pPr lvl="1">
              <a:lnSpc>
                <a:spcPct val="90000"/>
              </a:lnSpc>
            </a:pPr>
            <a:r>
              <a:rPr lang="en-US"/>
              <a:t>For each rule</a:t>
            </a:r>
          </a:p>
          <a:p>
            <a:pPr lvl="2">
              <a:lnSpc>
                <a:spcPct val="90000"/>
              </a:lnSpc>
            </a:pPr>
            <a:r>
              <a:rPr lang="en-US"/>
              <a:t>Try to support each of the rule’s antecedents by matching it to known assertions</a:t>
            </a:r>
          </a:p>
          <a:p>
            <a:pPr lvl="2">
              <a:lnSpc>
                <a:spcPct val="90000"/>
              </a:lnSpc>
            </a:pPr>
            <a:r>
              <a:rPr lang="en-US"/>
              <a:t>If all the rule’s antecedents are supported, assert the consequent unless there is an identical assertion already</a:t>
            </a:r>
          </a:p>
          <a:p>
            <a:pPr lvl="2">
              <a:lnSpc>
                <a:spcPct val="90000"/>
              </a:lnSpc>
            </a:pPr>
            <a:r>
              <a:rPr lang="en-US"/>
              <a:t>Repeat for all matching and instantiation alternatives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a:t>Backward Chaining</a:t>
            </a:r>
          </a:p>
        </p:txBody>
      </p:sp>
      <p:sp>
        <p:nvSpPr>
          <p:cNvPr id="73731" name="Rectangle 3"/>
          <p:cNvSpPr>
            <a:spLocks noGrp="1" noChangeArrowheads="1"/>
          </p:cNvSpPr>
          <p:nvPr>
            <p:ph type="body" idx="1"/>
          </p:nvPr>
        </p:nvSpPr>
        <p:spPr>
          <a:xfrm>
            <a:off x="809625" y="1752601"/>
            <a:ext cx="7958138" cy="4343400"/>
          </a:xfrm>
        </p:spPr>
        <p:txBody>
          <a:bodyPr/>
          <a:lstStyle/>
          <a:p>
            <a:r>
              <a:rPr lang="en-US" dirty="0"/>
              <a:t>Form a hypothesis – rule consequent</a:t>
            </a:r>
          </a:p>
          <a:p>
            <a:r>
              <a:rPr lang="en-US" dirty="0"/>
              <a:t>Work to find supporting assertions in rule antecedents</a:t>
            </a:r>
          </a:p>
          <a:p>
            <a:pPr lvl="1"/>
            <a:r>
              <a:rPr lang="en-US" sz="2400" dirty="0" err="1" smtClean="0"/>
              <a:t>Swifty</a:t>
            </a:r>
            <a:r>
              <a:rPr lang="en-US" sz="2400" dirty="0" smtClean="0"/>
              <a:t> has tawny color</a:t>
            </a:r>
          </a:p>
          <a:p>
            <a:pPr lvl="1"/>
            <a:r>
              <a:rPr lang="en-US" sz="2400" dirty="0" err="1" smtClean="0"/>
              <a:t>Swifty</a:t>
            </a:r>
            <a:r>
              <a:rPr lang="en-US" sz="2400" dirty="0" smtClean="0"/>
              <a:t> has dark spots</a:t>
            </a:r>
          </a:p>
          <a:p>
            <a:pPr lvl="1"/>
            <a:r>
              <a:rPr lang="en-US" sz="2400" dirty="0" err="1" smtClean="0"/>
              <a:t>Swifty</a:t>
            </a:r>
            <a:r>
              <a:rPr lang="en-US" sz="2400" dirty="0" smtClean="0"/>
              <a:t> has hair</a:t>
            </a:r>
          </a:p>
          <a:p>
            <a:pPr lvl="1"/>
            <a:r>
              <a:rPr lang="en-US" sz="2400" dirty="0" err="1" smtClean="0"/>
              <a:t>Swifty</a:t>
            </a:r>
            <a:r>
              <a:rPr lang="en-US" sz="2400" dirty="0" smtClean="0"/>
              <a:t> has forward pointing eyes</a:t>
            </a:r>
          </a:p>
          <a:p>
            <a:pPr lvl="1"/>
            <a:r>
              <a:rPr lang="en-US" sz="2400" dirty="0" err="1" smtClean="0"/>
              <a:t>Swifty</a:t>
            </a:r>
            <a:r>
              <a:rPr lang="en-US" sz="2400" dirty="0" smtClean="0"/>
              <a:t> has claws</a:t>
            </a:r>
          </a:p>
          <a:p>
            <a:pPr lvl="1"/>
            <a:r>
              <a:rPr lang="en-US" sz="2400" dirty="0" err="1" smtClean="0"/>
              <a:t>Swifty</a:t>
            </a:r>
            <a:r>
              <a:rPr lang="en-US" sz="2400" dirty="0" smtClean="0"/>
              <a:t> has teeth</a:t>
            </a:r>
            <a:endParaRPr lang="en-US"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 Chaining Backward</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71600" y="1600201"/>
            <a:ext cx="7239000" cy="4495800"/>
          </a:xfrm>
        </p:spPr>
      </p:pic>
    </p:spTree>
    <p:extLst>
      <p:ext uri="{BB962C8B-B14F-4D97-AF65-F5344CB8AC3E}">
        <p14:creationId xmlns:p14="http://schemas.microsoft.com/office/powerpoint/2010/main" val="16563290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n-US"/>
              <a:t>Backward chaining code</a:t>
            </a:r>
          </a:p>
        </p:txBody>
      </p:sp>
      <p:sp>
        <p:nvSpPr>
          <p:cNvPr id="74755" name="Rectangle 3"/>
          <p:cNvSpPr>
            <a:spLocks noGrp="1" noChangeArrowheads="1"/>
          </p:cNvSpPr>
          <p:nvPr>
            <p:ph type="body" idx="1"/>
          </p:nvPr>
        </p:nvSpPr>
        <p:spPr/>
        <p:txBody>
          <a:bodyPr/>
          <a:lstStyle/>
          <a:p>
            <a:pPr>
              <a:lnSpc>
                <a:spcPct val="90000"/>
              </a:lnSpc>
            </a:pPr>
            <a:r>
              <a:rPr lang="en-US" sz="2800"/>
              <a:t>Until all hypothesis have been tried and none have been supported or until the animal has been identified</a:t>
            </a:r>
          </a:p>
          <a:p>
            <a:pPr lvl="1">
              <a:lnSpc>
                <a:spcPct val="90000"/>
              </a:lnSpc>
            </a:pPr>
            <a:r>
              <a:rPr lang="en-US" sz="2400"/>
              <a:t>For each hypothesis</a:t>
            </a:r>
          </a:p>
          <a:p>
            <a:pPr lvl="2">
              <a:lnSpc>
                <a:spcPct val="90000"/>
              </a:lnSpc>
            </a:pPr>
            <a:r>
              <a:rPr lang="en-US" sz="2000"/>
              <a:t>For each rule whose consequent matches the current hypothesis</a:t>
            </a:r>
          </a:p>
          <a:p>
            <a:pPr lvl="3">
              <a:lnSpc>
                <a:spcPct val="90000"/>
              </a:lnSpc>
            </a:pPr>
            <a:r>
              <a:rPr lang="en-US" sz="1800"/>
              <a:t>Try to support each of the rule’s antecedents by matching it to assertions in WM or by backward chaining through another rule, creating new hypotheses. Be sure to check all matching and instantiating alternatives</a:t>
            </a:r>
          </a:p>
          <a:p>
            <a:pPr lvl="3">
              <a:lnSpc>
                <a:spcPct val="90000"/>
              </a:lnSpc>
            </a:pPr>
            <a:r>
              <a:rPr lang="en-US" sz="1800"/>
              <a:t>If all the rule’s antecedents are supported, announce success and conclude that the hypothesis is true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a:t>Forward or backward</a:t>
            </a:r>
          </a:p>
        </p:txBody>
      </p:sp>
      <p:sp>
        <p:nvSpPr>
          <p:cNvPr id="75779" name="Rectangle 3"/>
          <p:cNvSpPr>
            <a:spLocks noGrp="1" noChangeArrowheads="1"/>
          </p:cNvSpPr>
          <p:nvPr>
            <p:ph type="body" idx="1"/>
          </p:nvPr>
        </p:nvSpPr>
        <p:spPr/>
        <p:txBody>
          <a:bodyPr/>
          <a:lstStyle/>
          <a:p>
            <a:r>
              <a:rPr lang="en-US"/>
              <a:t>Depends on the problem!</a:t>
            </a:r>
          </a:p>
          <a:p>
            <a:r>
              <a:rPr lang="en-US"/>
              <a:t>Fan-out versus Fan-in</a:t>
            </a:r>
          </a:p>
          <a:p>
            <a:r>
              <a:rPr lang="en-US"/>
              <a:t>If the facts can lead to a large number of conclusions, but the number of ways to reach the particular conclusion we are interested in is small, then there is more fan-out than fan-in. Use backward chaining</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a:t>Backward or Forward?</a:t>
            </a:r>
          </a:p>
        </p:txBody>
      </p:sp>
      <p:sp>
        <p:nvSpPr>
          <p:cNvPr id="76803" name="Rectangle 3"/>
          <p:cNvSpPr>
            <a:spLocks noGrp="1" noChangeArrowheads="1"/>
          </p:cNvSpPr>
          <p:nvPr>
            <p:ph type="body" idx="1"/>
          </p:nvPr>
        </p:nvSpPr>
        <p:spPr/>
        <p:txBody>
          <a:bodyPr/>
          <a:lstStyle/>
          <a:p>
            <a:r>
              <a:rPr lang="en-US"/>
              <a:t>If the number of ways of reaching the particular conclusion in which you are interested is large, but the number of conclusions you are likely to reach using the assertions is small, you have more fan-in.</a:t>
            </a:r>
          </a:p>
          <a:p>
            <a:r>
              <a:rPr lang="en-US"/>
              <a:t>Use forward chaining</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n-US"/>
              <a:t>Forward or Backward</a:t>
            </a:r>
          </a:p>
        </p:txBody>
      </p:sp>
      <p:sp>
        <p:nvSpPr>
          <p:cNvPr id="77827" name="Rectangle 3"/>
          <p:cNvSpPr>
            <a:spLocks noGrp="1" noChangeArrowheads="1"/>
          </p:cNvSpPr>
          <p:nvPr>
            <p:ph type="body" idx="1"/>
          </p:nvPr>
        </p:nvSpPr>
        <p:spPr/>
        <p:txBody>
          <a:bodyPr/>
          <a:lstStyle/>
          <a:p>
            <a:r>
              <a:rPr lang="en-US" sz="2800"/>
              <a:t>If fan-in an fan-out are about the same</a:t>
            </a:r>
          </a:p>
          <a:p>
            <a:r>
              <a:rPr lang="en-US" sz="2800"/>
              <a:t>If you have not yet gathered any facts, and if you are only interested in whether one of many possible conclusions is true, use backward chaining</a:t>
            </a:r>
          </a:p>
          <a:p>
            <a:r>
              <a:rPr lang="en-US" sz="2800"/>
              <a:t>If you are only interested in whether an animal is a carnivore, only look at antecedents of carnivore rule to focus fact finding</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en-US"/>
              <a:t>Get all the facts</a:t>
            </a:r>
          </a:p>
        </p:txBody>
      </p:sp>
      <p:sp>
        <p:nvSpPr>
          <p:cNvPr id="78851" name="Rectangle 3"/>
          <p:cNvSpPr>
            <a:spLocks noGrp="1" noChangeArrowheads="1"/>
          </p:cNvSpPr>
          <p:nvPr>
            <p:ph type="body" idx="1"/>
          </p:nvPr>
        </p:nvSpPr>
        <p:spPr/>
        <p:txBody>
          <a:bodyPr/>
          <a:lstStyle/>
          <a:p>
            <a:pPr>
              <a:lnSpc>
                <a:spcPct val="90000"/>
              </a:lnSpc>
            </a:pPr>
            <a:r>
              <a:rPr lang="en-US"/>
              <a:t>If you have all the facts that you will ever get, and are interested in everything that you can conclude from those facts, use Forward chaining</a:t>
            </a:r>
          </a:p>
          <a:p>
            <a:pPr>
              <a:lnSpc>
                <a:spcPct val="90000"/>
              </a:lnSpc>
            </a:pPr>
            <a:r>
              <a:rPr lang="en-US"/>
              <a:t>If you catch a fleeting glimpse of an animal, gathered a set of facts. No more facts possible because animal is gone: Forward chain</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Mycin</a:t>
            </a:r>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2817123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en-US"/>
              <a:t>Mycin</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351958"/>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p:txBody>
          <a:bodyPr/>
          <a:lstStyle/>
          <a:p>
            <a:r>
              <a:rPr lang="en-US"/>
              <a:t>Vocabulary/Terminology</a:t>
            </a:r>
          </a:p>
        </p:txBody>
      </p:sp>
      <p:sp>
        <p:nvSpPr>
          <p:cNvPr id="1027" name="Rectangle 3"/>
          <p:cNvSpPr>
            <a:spLocks noGrp="1" noChangeArrowheads="1"/>
          </p:cNvSpPr>
          <p:nvPr>
            <p:ph type="body" idx="1"/>
          </p:nvPr>
        </p:nvSpPr>
        <p:spPr/>
        <p:txBody>
          <a:bodyPr/>
          <a:lstStyle/>
          <a:p>
            <a:r>
              <a:rPr lang="en-US" sz="2800"/>
              <a:t>Assertion: A statement about a fact</a:t>
            </a:r>
          </a:p>
          <a:p>
            <a:r>
              <a:rPr lang="en-US" sz="2800"/>
              <a:t>If-patterns match assertions in a collection of assertions called a </a:t>
            </a:r>
          </a:p>
          <a:p>
            <a:r>
              <a:rPr lang="en-US" sz="2800"/>
              <a:t>Working Memory</a:t>
            </a:r>
          </a:p>
          <a:p>
            <a:r>
              <a:rPr lang="en-US" sz="2800"/>
              <a:t>Deduction system: then-patterns specify assertions to be placed in working memory</a:t>
            </a:r>
          </a:p>
          <a:p>
            <a:r>
              <a:rPr lang="en-US" sz="2800"/>
              <a:t>Reaction systems: then-patterns specify actions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50" y="0"/>
            <a:ext cx="8896350" cy="6861546"/>
          </a:xfrm>
          <a:prstGeom prst="rect">
            <a:avLst/>
          </a:prstGeom>
        </p:spPr>
      </p:pic>
    </p:spTree>
    <p:extLst>
      <p:ext uri="{BB962C8B-B14F-4D97-AF65-F5344CB8AC3E}">
        <p14:creationId xmlns:p14="http://schemas.microsoft.com/office/powerpoint/2010/main" val="11331812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Mycin</a:t>
            </a:r>
            <a:r>
              <a:rPr lang="en-US" dirty="0" smtClean="0"/>
              <a:t> Rule</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1981200"/>
            <a:ext cx="8296072" cy="2667000"/>
          </a:xfrm>
          <a:prstGeom prst="rect">
            <a:avLst/>
          </a:prstGeom>
        </p:spPr>
      </p:pic>
    </p:spTree>
    <p:extLst>
      <p:ext uri="{BB962C8B-B14F-4D97-AF65-F5344CB8AC3E}">
        <p14:creationId xmlns:p14="http://schemas.microsoft.com/office/powerpoint/2010/main" val="27587545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a:t>Reaction Systems</a:t>
            </a:r>
          </a:p>
        </p:txBody>
      </p:sp>
      <p:sp>
        <p:nvSpPr>
          <p:cNvPr id="80899" name="Rectangle 3"/>
          <p:cNvSpPr>
            <a:spLocks noGrp="1" noChangeArrowheads="1"/>
          </p:cNvSpPr>
          <p:nvPr>
            <p:ph type="body" idx="1"/>
          </p:nvPr>
        </p:nvSpPr>
        <p:spPr/>
        <p:txBody>
          <a:bodyPr/>
          <a:lstStyle/>
          <a:p>
            <a:r>
              <a:rPr lang="en-US" sz="2800"/>
              <a:t>In reaction systems, the if-parts specify the conditions that have to be satisfied and the then-parts specify actions that need to be undertaken</a:t>
            </a:r>
          </a:p>
          <a:p>
            <a:r>
              <a:rPr lang="en-US" sz="2800"/>
              <a:t>Actions</a:t>
            </a:r>
          </a:p>
          <a:p>
            <a:pPr lvl="1"/>
            <a:r>
              <a:rPr lang="en-US" sz="2400"/>
              <a:t>Add an assertion</a:t>
            </a:r>
          </a:p>
          <a:p>
            <a:pPr lvl="1"/>
            <a:r>
              <a:rPr lang="en-US" sz="2400"/>
              <a:t>Delete an assertion</a:t>
            </a:r>
          </a:p>
          <a:p>
            <a:pPr lvl="1"/>
            <a:r>
              <a:rPr lang="en-US" sz="2400"/>
              <a:t>Execute some procedure that has nothing to do with working memory or rule base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US"/>
              <a:t>Grocery bagging </a:t>
            </a:r>
          </a:p>
        </p:txBody>
      </p:sp>
      <p:sp>
        <p:nvSpPr>
          <p:cNvPr id="81923" name="Rectangle 3"/>
          <p:cNvSpPr>
            <a:spLocks noGrp="1" noChangeArrowheads="1"/>
          </p:cNvSpPr>
          <p:nvPr>
            <p:ph type="body" idx="1"/>
          </p:nvPr>
        </p:nvSpPr>
        <p:spPr/>
        <p:txBody>
          <a:bodyPr/>
          <a:lstStyle/>
          <a:p>
            <a:r>
              <a:rPr lang="en-US"/>
              <a:t>Robbie needs to know how to bag groceries</a:t>
            </a:r>
          </a:p>
          <a:p>
            <a:r>
              <a:rPr lang="en-US"/>
              <a:t>Plan A: For each item in store, design a rule?</a:t>
            </a:r>
          </a:p>
          <a:p>
            <a:r>
              <a:rPr lang="en-US"/>
              <a:t>Plan B: Four grocery bagging steps, differing sets of rules active within each of these four steps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n-US"/>
              <a:t>Four steps</a:t>
            </a:r>
          </a:p>
        </p:txBody>
      </p:sp>
      <p:sp>
        <p:nvSpPr>
          <p:cNvPr id="82947" name="Rectangle 3"/>
          <p:cNvSpPr>
            <a:spLocks noGrp="1" noChangeArrowheads="1"/>
          </p:cNvSpPr>
          <p:nvPr>
            <p:ph type="body" idx="1"/>
          </p:nvPr>
        </p:nvSpPr>
        <p:spPr/>
        <p:txBody>
          <a:bodyPr/>
          <a:lstStyle/>
          <a:p>
            <a:r>
              <a:rPr lang="en-US"/>
              <a:t>Check order</a:t>
            </a:r>
          </a:p>
          <a:p>
            <a:pPr lvl="1"/>
            <a:r>
              <a:rPr lang="en-US"/>
              <a:t>Check if something is missing</a:t>
            </a:r>
          </a:p>
          <a:p>
            <a:r>
              <a:rPr lang="en-US"/>
              <a:t>Bag large items</a:t>
            </a:r>
          </a:p>
          <a:p>
            <a:pPr lvl="1"/>
            <a:r>
              <a:rPr lang="en-US"/>
              <a:t>Put bottles in first</a:t>
            </a:r>
          </a:p>
          <a:p>
            <a:r>
              <a:rPr lang="en-US"/>
              <a:t>Bag medium items</a:t>
            </a:r>
          </a:p>
          <a:p>
            <a:pPr lvl="1"/>
            <a:r>
              <a:rPr lang="en-US"/>
              <a:t>Frozen items in freezer bags</a:t>
            </a:r>
          </a:p>
          <a:p>
            <a:r>
              <a:rPr lang="en-US"/>
              <a:t>Bag small items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n-US"/>
              <a:t>Working memory</a:t>
            </a:r>
          </a:p>
        </p:txBody>
      </p:sp>
      <p:graphicFrame>
        <p:nvGraphicFramePr>
          <p:cNvPr id="84040" name="Group 72"/>
          <p:cNvGraphicFramePr>
            <a:graphicFrameLocks noGrp="1"/>
          </p:cNvGraphicFramePr>
          <p:nvPr/>
        </p:nvGraphicFramePr>
        <p:xfrm>
          <a:off x="990600" y="2057400"/>
          <a:ext cx="7848600" cy="4127818"/>
        </p:xfrm>
        <a:graphic>
          <a:graphicData uri="http://schemas.openxmlformats.org/drawingml/2006/table">
            <a:tbl>
              <a:tblPr/>
              <a:tblGrid>
                <a:gridCol w="1752600"/>
                <a:gridCol w="2895600"/>
                <a:gridCol w="1905000"/>
                <a:gridCol w="1295400"/>
              </a:tblGrid>
              <a:tr h="4572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800" b="1" i="0" u="none" strike="noStrike" cap="none" normalizeH="0" baseline="0" smtClean="0">
                          <a:ln>
                            <a:noFill/>
                          </a:ln>
                          <a:solidFill>
                            <a:schemeClr val="tx1"/>
                          </a:solidFill>
                          <a:effectLst/>
                          <a:latin typeface="Times New Roman" pitchFamily="18" charset="0"/>
                        </a:rPr>
                        <a:t>Item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1" i="0" u="none" strike="noStrike" cap="none" normalizeH="0" baseline="0" smtClean="0">
                          <a:ln>
                            <a:noFill/>
                          </a:ln>
                          <a:solidFill>
                            <a:schemeClr val="tx1"/>
                          </a:solidFill>
                          <a:effectLst/>
                          <a:latin typeface="Times New Roman" pitchFamily="18" charset="0"/>
                        </a:rPr>
                        <a:t>Container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800" b="1" i="0" u="none" strike="noStrike" cap="none" normalizeH="0" baseline="0" smtClean="0">
                          <a:ln>
                            <a:noFill/>
                          </a:ln>
                          <a:solidFill>
                            <a:schemeClr val="tx1"/>
                          </a:solidFill>
                          <a:effectLst/>
                          <a:latin typeface="Times New Roman" pitchFamily="18" charset="0"/>
                        </a:rPr>
                        <a:t>Size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800" b="1" i="0" u="none" strike="noStrike" cap="none" normalizeH="0" baseline="0" smtClean="0">
                          <a:ln>
                            <a:noFill/>
                          </a:ln>
                          <a:solidFill>
                            <a:schemeClr val="tx1"/>
                          </a:solidFill>
                          <a:effectLst/>
                          <a:latin typeface="Times New Roman" pitchFamily="18" charset="0"/>
                        </a:rPr>
                        <a:t>Frozen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627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800" b="0" i="0" u="none" strike="noStrike" cap="none" normalizeH="0" baseline="0" smtClean="0">
                          <a:ln>
                            <a:noFill/>
                          </a:ln>
                          <a:solidFill>
                            <a:schemeClr val="tx1"/>
                          </a:solidFill>
                          <a:effectLst/>
                          <a:latin typeface="Times New Roman" pitchFamily="18" charset="0"/>
                        </a:rPr>
                        <a:t>Bread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800" b="0" i="0" u="none" strike="noStrike" cap="none" normalizeH="0" baseline="0" smtClean="0">
                          <a:ln>
                            <a:noFill/>
                          </a:ln>
                          <a:solidFill>
                            <a:schemeClr val="tx1"/>
                          </a:solidFill>
                          <a:effectLst/>
                          <a:latin typeface="Times New Roman" pitchFamily="18" charset="0"/>
                        </a:rPr>
                        <a:t>Plastic bag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800" b="0" i="0" u="none" strike="noStrike" cap="none" normalizeH="0" baseline="0" smtClean="0">
                          <a:ln>
                            <a:noFill/>
                          </a:ln>
                          <a:solidFill>
                            <a:schemeClr val="tx1"/>
                          </a:solidFill>
                          <a:effectLst/>
                          <a:latin typeface="Times New Roman" pitchFamily="18" charset="0"/>
                        </a:rPr>
                        <a:t>Medium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800" b="0" i="0" u="none" strike="noStrike" cap="none" normalizeH="0" baseline="0" smtClean="0">
                          <a:ln>
                            <a:noFill/>
                          </a:ln>
                          <a:solidFill>
                            <a:schemeClr val="tx1"/>
                          </a:solidFill>
                          <a:effectLst/>
                          <a:latin typeface="Times New Roman" pitchFamily="18" charset="0"/>
                        </a:rPr>
                        <a:t>no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292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800" b="0" i="0" u="none" strike="noStrike" cap="none" normalizeH="0" baseline="0" smtClean="0">
                          <a:ln>
                            <a:noFill/>
                          </a:ln>
                          <a:solidFill>
                            <a:schemeClr val="tx1"/>
                          </a:solidFill>
                          <a:effectLst/>
                          <a:latin typeface="Times New Roman" pitchFamily="18" charset="0"/>
                        </a:rPr>
                        <a:t>Glop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800" b="0" i="0" u="none" strike="noStrike" cap="none" normalizeH="0" baseline="0" smtClean="0">
                          <a:ln>
                            <a:noFill/>
                          </a:ln>
                          <a:solidFill>
                            <a:schemeClr val="tx1"/>
                          </a:solidFill>
                          <a:effectLst/>
                          <a:latin typeface="Times New Roman" pitchFamily="18" charset="0"/>
                        </a:rPr>
                        <a:t>Jar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800" b="0" i="0" u="none" strike="noStrike" cap="none" normalizeH="0" baseline="0" smtClean="0">
                          <a:ln>
                            <a:noFill/>
                          </a:ln>
                          <a:solidFill>
                            <a:schemeClr val="tx1"/>
                          </a:solidFill>
                          <a:effectLst/>
                          <a:latin typeface="Times New Roman" pitchFamily="18" charset="0"/>
                        </a:rPr>
                        <a:t>Small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800" b="0" i="0" u="none" strike="noStrike" cap="none" normalizeH="0" baseline="0" smtClean="0">
                          <a:ln>
                            <a:noFill/>
                          </a:ln>
                          <a:solidFill>
                            <a:schemeClr val="tx1"/>
                          </a:solidFill>
                          <a:effectLst/>
                          <a:latin typeface="Times New Roman" pitchFamily="18" charset="0"/>
                        </a:rPr>
                        <a:t>No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800" b="0" i="0" u="none" strike="noStrike" cap="none" normalizeH="0" baseline="0" smtClean="0">
                          <a:ln>
                            <a:noFill/>
                          </a:ln>
                          <a:solidFill>
                            <a:schemeClr val="tx1"/>
                          </a:solidFill>
                          <a:effectLst/>
                          <a:latin typeface="Times New Roman" pitchFamily="18" charset="0"/>
                        </a:rPr>
                        <a:t>Granola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800" b="0" i="0" u="none" strike="noStrike" cap="none" normalizeH="0" baseline="0" smtClean="0">
                          <a:ln>
                            <a:noFill/>
                          </a:ln>
                          <a:solidFill>
                            <a:schemeClr val="tx1"/>
                          </a:solidFill>
                          <a:effectLst/>
                          <a:latin typeface="Times New Roman" pitchFamily="18" charset="0"/>
                        </a:rPr>
                        <a:t>Cardboard box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800" b="0" i="0" u="none" strike="noStrike" cap="none" normalizeH="0" baseline="0" smtClean="0">
                          <a:ln>
                            <a:noFill/>
                          </a:ln>
                          <a:solidFill>
                            <a:schemeClr val="tx1"/>
                          </a:solidFill>
                          <a:effectLst/>
                          <a:latin typeface="Times New Roman" pitchFamily="18" charset="0"/>
                        </a:rPr>
                        <a:t>Large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800" b="0" i="0" u="none" strike="noStrike" cap="none" normalizeH="0" baseline="0" smtClean="0">
                          <a:ln>
                            <a:noFill/>
                          </a:ln>
                          <a:solidFill>
                            <a:schemeClr val="tx1"/>
                          </a:solidFill>
                          <a:effectLst/>
                          <a:latin typeface="Times New Roman" pitchFamily="18" charset="0"/>
                        </a:rPr>
                        <a:t>No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627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800" b="0" i="0" u="none" strike="noStrike" cap="none" normalizeH="0" baseline="0" smtClean="0">
                          <a:ln>
                            <a:noFill/>
                          </a:ln>
                          <a:solidFill>
                            <a:schemeClr val="tx1"/>
                          </a:solidFill>
                          <a:effectLst/>
                          <a:latin typeface="Times New Roman" pitchFamily="18" charset="0"/>
                        </a:rPr>
                        <a:t>Ice cream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800" b="0" i="0" u="none" strike="noStrike" cap="none" normalizeH="0" baseline="0" smtClean="0">
                          <a:ln>
                            <a:noFill/>
                          </a:ln>
                          <a:solidFill>
                            <a:schemeClr val="tx1"/>
                          </a:solidFill>
                          <a:effectLst/>
                          <a:latin typeface="Times New Roman" pitchFamily="18" charset="0"/>
                        </a:rPr>
                        <a:t>Cardboard carton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800" b="0" i="0" u="none" strike="noStrike" cap="none" normalizeH="0" baseline="0" smtClean="0">
                          <a:ln>
                            <a:noFill/>
                          </a:ln>
                          <a:solidFill>
                            <a:schemeClr val="tx1"/>
                          </a:solidFill>
                          <a:effectLst/>
                          <a:latin typeface="Times New Roman" pitchFamily="18" charset="0"/>
                        </a:rPr>
                        <a:t>Medium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800" b="0" i="0" u="none" strike="noStrike" cap="none" normalizeH="0" baseline="0" smtClean="0">
                          <a:ln>
                            <a:noFill/>
                          </a:ln>
                          <a:solidFill>
                            <a:schemeClr val="tx1"/>
                          </a:solidFill>
                          <a:effectLst/>
                          <a:latin typeface="Times New Roman" pitchFamily="18" charset="0"/>
                        </a:rPr>
                        <a:t>Yes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212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400" b="0" i="0" u="none" strike="noStrike" cap="none" normalizeH="0" baseline="0" smtClean="0">
                          <a:ln>
                            <a:noFill/>
                          </a:ln>
                          <a:solidFill>
                            <a:schemeClr val="tx1"/>
                          </a:solidFill>
                          <a:effectLst/>
                          <a:latin typeface="Times New Roman" pitchFamily="18" charset="0"/>
                        </a:rPr>
                        <a:t>Potato chips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800" b="0" i="0" u="none" strike="noStrike" cap="none" normalizeH="0" baseline="0" smtClean="0">
                          <a:ln>
                            <a:noFill/>
                          </a:ln>
                          <a:solidFill>
                            <a:schemeClr val="tx1"/>
                          </a:solidFill>
                          <a:effectLst/>
                          <a:latin typeface="Times New Roman" pitchFamily="18" charset="0"/>
                        </a:rPr>
                        <a:t>Plastic bag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800" b="0" i="0" u="none" strike="noStrike" cap="none" normalizeH="0" baseline="0" smtClean="0">
                          <a:ln>
                            <a:noFill/>
                          </a:ln>
                          <a:solidFill>
                            <a:schemeClr val="tx1"/>
                          </a:solidFill>
                          <a:effectLst/>
                          <a:latin typeface="Times New Roman" pitchFamily="18" charset="0"/>
                        </a:rPr>
                        <a:t>Medium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800" b="0" i="0" u="none" strike="noStrike" cap="none" normalizeH="0" baseline="0" smtClean="0">
                          <a:ln>
                            <a:noFill/>
                          </a:ln>
                          <a:solidFill>
                            <a:schemeClr val="tx1"/>
                          </a:solidFill>
                          <a:effectLst/>
                          <a:latin typeface="Times New Roman" pitchFamily="18" charset="0"/>
                        </a:rPr>
                        <a:t>No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053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800" b="0" i="0" u="none" strike="noStrike" cap="none" normalizeH="0" baseline="0" smtClean="0">
                          <a:ln>
                            <a:noFill/>
                          </a:ln>
                          <a:solidFill>
                            <a:schemeClr val="tx1"/>
                          </a:solidFill>
                          <a:effectLst/>
                          <a:latin typeface="Times New Roman" pitchFamily="18" charset="0"/>
                        </a:rPr>
                        <a:t>Pepsi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800" b="0" i="0" u="none" strike="noStrike" cap="none" normalizeH="0" baseline="0" smtClean="0">
                          <a:ln>
                            <a:noFill/>
                          </a:ln>
                          <a:solidFill>
                            <a:schemeClr val="tx1"/>
                          </a:solidFill>
                          <a:effectLst/>
                          <a:latin typeface="Times New Roman" pitchFamily="18" charset="0"/>
                        </a:rPr>
                        <a:t>Bottle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800" b="0" i="0" u="none" strike="noStrike" cap="none" normalizeH="0" baseline="0" smtClean="0">
                          <a:ln>
                            <a:noFill/>
                          </a:ln>
                          <a:solidFill>
                            <a:schemeClr val="tx1"/>
                          </a:solidFill>
                          <a:effectLst/>
                          <a:latin typeface="Times New Roman" pitchFamily="18" charset="0"/>
                        </a:rPr>
                        <a:t>Large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800" b="0" i="0" u="none" strike="noStrike" cap="none" normalizeH="0" baseline="0" smtClean="0">
                          <a:ln>
                            <a:noFill/>
                          </a:ln>
                          <a:solidFill>
                            <a:schemeClr val="tx1"/>
                          </a:solidFill>
                          <a:effectLst/>
                          <a:latin typeface="Times New Roman" pitchFamily="18" charset="0"/>
                        </a:rPr>
                        <a:t>no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n-US"/>
              <a:t>Bagger assertions</a:t>
            </a:r>
          </a:p>
        </p:txBody>
      </p:sp>
      <p:sp>
        <p:nvSpPr>
          <p:cNvPr id="84995" name="Rectangle 3"/>
          <p:cNvSpPr>
            <a:spLocks noGrp="1" noChangeArrowheads="1"/>
          </p:cNvSpPr>
          <p:nvPr>
            <p:ph type="body" idx="1"/>
          </p:nvPr>
        </p:nvSpPr>
        <p:spPr/>
        <p:txBody>
          <a:bodyPr/>
          <a:lstStyle/>
          <a:p>
            <a:pPr>
              <a:lnSpc>
                <a:spcPct val="90000"/>
              </a:lnSpc>
            </a:pPr>
            <a:r>
              <a:rPr lang="en-US" sz="2800"/>
              <a:t>Now that we have knowledge of items to be bagged in WM, we need to know current state. To start things off:</a:t>
            </a:r>
          </a:p>
          <a:p>
            <a:pPr lvl="1">
              <a:lnSpc>
                <a:spcPct val="90000"/>
              </a:lnSpc>
            </a:pPr>
            <a:r>
              <a:rPr lang="en-US" sz="2400"/>
              <a:t>Step is check-order</a:t>
            </a:r>
          </a:p>
          <a:p>
            <a:pPr lvl="1">
              <a:lnSpc>
                <a:spcPct val="90000"/>
              </a:lnSpc>
            </a:pPr>
            <a:r>
              <a:rPr lang="en-US" sz="2400"/>
              <a:t>Bag1 is-a bag</a:t>
            </a:r>
          </a:p>
          <a:p>
            <a:pPr lvl="1">
              <a:lnSpc>
                <a:spcPct val="90000"/>
              </a:lnSpc>
            </a:pPr>
            <a:r>
              <a:rPr lang="en-US" sz="2400"/>
              <a:t>Bread             is to be bagged</a:t>
            </a:r>
          </a:p>
          <a:p>
            <a:pPr lvl="1">
              <a:lnSpc>
                <a:spcPct val="90000"/>
              </a:lnSpc>
            </a:pPr>
            <a:r>
              <a:rPr lang="en-US" sz="2400"/>
              <a:t>Glop              is to be bagged</a:t>
            </a:r>
          </a:p>
          <a:p>
            <a:pPr lvl="1">
              <a:lnSpc>
                <a:spcPct val="90000"/>
              </a:lnSpc>
            </a:pPr>
            <a:r>
              <a:rPr lang="en-US" sz="2400"/>
              <a:t>Granola         is to be bagged</a:t>
            </a:r>
          </a:p>
          <a:p>
            <a:pPr lvl="1">
              <a:lnSpc>
                <a:spcPct val="90000"/>
              </a:lnSpc>
            </a:pPr>
            <a:r>
              <a:rPr lang="en-US" sz="2400"/>
              <a:t>Ice Cream     is to be bagged</a:t>
            </a:r>
          </a:p>
          <a:p>
            <a:pPr lvl="1">
              <a:lnSpc>
                <a:spcPct val="90000"/>
              </a:lnSpc>
            </a:pPr>
            <a:r>
              <a:rPr lang="en-US" sz="2400"/>
              <a:t>Potato-chips  is to be bagged</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en-US"/>
              <a:t>Bagger rules</a:t>
            </a:r>
          </a:p>
        </p:txBody>
      </p:sp>
      <p:sp>
        <p:nvSpPr>
          <p:cNvPr id="86019" name="Rectangle 3"/>
          <p:cNvSpPr>
            <a:spLocks noGrp="1" noChangeArrowheads="1"/>
          </p:cNvSpPr>
          <p:nvPr>
            <p:ph type="body" idx="1"/>
          </p:nvPr>
        </p:nvSpPr>
        <p:spPr/>
        <p:txBody>
          <a:bodyPr/>
          <a:lstStyle/>
          <a:p>
            <a:pPr>
              <a:lnSpc>
                <a:spcPct val="90000"/>
              </a:lnSpc>
            </a:pPr>
            <a:r>
              <a:rPr lang="en-US" sz="2800"/>
              <a:t>Note that WM contains assertion identifying the current step</a:t>
            </a:r>
          </a:p>
          <a:p>
            <a:pPr>
              <a:lnSpc>
                <a:spcPct val="90000"/>
              </a:lnSpc>
            </a:pPr>
            <a:r>
              <a:rPr lang="en-US" sz="2800"/>
              <a:t>Rules contains antecedent specifying which step they belong to</a:t>
            </a:r>
          </a:p>
          <a:p>
            <a:pPr>
              <a:lnSpc>
                <a:spcPct val="90000"/>
              </a:lnSpc>
            </a:pPr>
            <a:r>
              <a:rPr lang="en-US" sz="2800"/>
              <a:t>B1</a:t>
            </a:r>
          </a:p>
          <a:p>
            <a:pPr lvl="1">
              <a:lnSpc>
                <a:spcPct val="90000"/>
              </a:lnSpc>
            </a:pPr>
            <a:r>
              <a:rPr lang="en-US" sz="2400"/>
              <a:t>If       step is    check-order</a:t>
            </a:r>
          </a:p>
          <a:p>
            <a:pPr lvl="1">
              <a:lnSpc>
                <a:spcPct val="90000"/>
              </a:lnSpc>
            </a:pPr>
            <a:r>
              <a:rPr lang="en-US" sz="2400"/>
              <a:t>         potato chips is to be bagged</a:t>
            </a:r>
          </a:p>
          <a:p>
            <a:pPr lvl="1">
              <a:lnSpc>
                <a:spcPct val="90000"/>
              </a:lnSpc>
            </a:pPr>
            <a:r>
              <a:rPr lang="en-US" sz="2400"/>
              <a:t>         there is no pepsi to be bagged</a:t>
            </a:r>
          </a:p>
          <a:p>
            <a:pPr lvl="1">
              <a:lnSpc>
                <a:spcPct val="90000"/>
              </a:lnSpc>
            </a:pPr>
            <a:r>
              <a:rPr lang="en-US" sz="2400"/>
              <a:t>Then ask the customer whether he would like a Pepsi</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en-US"/>
              <a:t>B1 explanation</a:t>
            </a:r>
          </a:p>
        </p:txBody>
      </p:sp>
      <p:sp>
        <p:nvSpPr>
          <p:cNvPr id="87043" name="Rectangle 3"/>
          <p:cNvSpPr>
            <a:spLocks noGrp="1" noChangeArrowheads="1"/>
          </p:cNvSpPr>
          <p:nvPr>
            <p:ph type="body" idx="1"/>
          </p:nvPr>
        </p:nvSpPr>
        <p:spPr/>
        <p:txBody>
          <a:bodyPr/>
          <a:lstStyle/>
          <a:p>
            <a:r>
              <a:rPr lang="en-US"/>
              <a:t>The purpose is to ask the customer if he/she would like something to drink with potato chips that are known to be dry and salty</a:t>
            </a:r>
          </a:p>
          <a:p>
            <a:r>
              <a:rPr lang="en-US"/>
              <a:t>Note “there is no Pepsi to be bagged” checks that a particular assertion is NOT in WM</a:t>
            </a:r>
          </a:p>
          <a:p>
            <a:r>
              <a:rPr lang="en-US"/>
              <a:t>Need a rule to move to bag-large-items step</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US"/>
              <a:t>Rule B2</a:t>
            </a:r>
          </a:p>
        </p:txBody>
      </p:sp>
      <p:sp>
        <p:nvSpPr>
          <p:cNvPr id="88067" name="Rectangle 3"/>
          <p:cNvSpPr>
            <a:spLocks noGrp="1" noChangeArrowheads="1"/>
          </p:cNvSpPr>
          <p:nvPr>
            <p:ph type="body" idx="1"/>
          </p:nvPr>
        </p:nvSpPr>
        <p:spPr/>
        <p:txBody>
          <a:bodyPr/>
          <a:lstStyle/>
          <a:p>
            <a:r>
              <a:rPr lang="en-US" sz="2800"/>
              <a:t>B2</a:t>
            </a:r>
          </a:p>
          <a:p>
            <a:pPr lvl="1"/>
            <a:r>
              <a:rPr lang="en-US" sz="2400"/>
              <a:t>If           step is check-order</a:t>
            </a:r>
          </a:p>
          <a:p>
            <a:pPr lvl="1"/>
            <a:r>
              <a:rPr lang="en-US" sz="2400"/>
              <a:t>Then      step is no longer check-order</a:t>
            </a:r>
          </a:p>
          <a:p>
            <a:pPr lvl="1"/>
            <a:r>
              <a:rPr lang="en-US" sz="2400"/>
              <a:t>              step is bag-large-items</a:t>
            </a:r>
          </a:p>
          <a:p>
            <a:r>
              <a:rPr lang="en-US" sz="2800"/>
              <a:t>First then part Deletes an assertion from WM</a:t>
            </a:r>
          </a:p>
          <a:p>
            <a:r>
              <a:rPr lang="en-US" sz="2800"/>
              <a:t>Deduction systems cannot deal with inconsistencies. Static worlds where something true can never become false</a:t>
            </a:r>
          </a:p>
          <a:p>
            <a:endParaRPr lang="en-US" sz="28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a:t>More terminology</a:t>
            </a:r>
          </a:p>
        </p:txBody>
      </p:sp>
      <p:sp>
        <p:nvSpPr>
          <p:cNvPr id="56323" name="Rectangle 3"/>
          <p:cNvSpPr>
            <a:spLocks noGrp="1" noChangeArrowheads="1"/>
          </p:cNvSpPr>
          <p:nvPr>
            <p:ph type="body" idx="1"/>
          </p:nvPr>
        </p:nvSpPr>
        <p:spPr/>
        <p:txBody>
          <a:bodyPr/>
          <a:lstStyle/>
          <a:p>
            <a:pPr>
              <a:lnSpc>
                <a:spcPct val="90000"/>
              </a:lnSpc>
            </a:pPr>
            <a:r>
              <a:rPr lang="en-US"/>
              <a:t>In deduction systems</a:t>
            </a:r>
          </a:p>
          <a:p>
            <a:pPr lvl="1">
              <a:lnSpc>
                <a:spcPct val="90000"/>
              </a:lnSpc>
            </a:pPr>
            <a:r>
              <a:rPr lang="en-US"/>
              <a:t>Antecedent: if-pattern</a:t>
            </a:r>
          </a:p>
          <a:p>
            <a:pPr lvl="1">
              <a:lnSpc>
                <a:spcPct val="90000"/>
              </a:lnSpc>
            </a:pPr>
            <a:r>
              <a:rPr lang="en-US"/>
              <a:t>Consequent: then-pattern</a:t>
            </a:r>
          </a:p>
          <a:p>
            <a:pPr>
              <a:lnSpc>
                <a:spcPct val="90000"/>
              </a:lnSpc>
            </a:pPr>
            <a:r>
              <a:rPr lang="en-US"/>
              <a:t>Forward chaining: process of moving from if-patterns to then-patterns, using the if-pattern to identify appropriate situations for the deduction of a new assertion or the performance of an action</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en-US"/>
              <a:t>Reactions systems are dynamic</a:t>
            </a:r>
          </a:p>
        </p:txBody>
      </p:sp>
      <p:sp>
        <p:nvSpPr>
          <p:cNvPr id="89091" name="Rectangle 3"/>
          <p:cNvSpPr>
            <a:spLocks noGrp="1" noChangeArrowheads="1"/>
          </p:cNvSpPr>
          <p:nvPr>
            <p:ph type="body" idx="1"/>
          </p:nvPr>
        </p:nvSpPr>
        <p:spPr/>
        <p:txBody>
          <a:bodyPr/>
          <a:lstStyle/>
          <a:p>
            <a:r>
              <a:rPr lang="en-US"/>
              <a:t>Reactions systems are allowed more freedom</a:t>
            </a:r>
          </a:p>
          <a:p>
            <a:r>
              <a:rPr lang="en-US"/>
              <a:t>Then-parts are made up of </a:t>
            </a:r>
            <a:r>
              <a:rPr lang="en-US" u="sng"/>
              <a:t>add</a:t>
            </a:r>
            <a:r>
              <a:rPr lang="en-US"/>
              <a:t> and </a:t>
            </a:r>
            <a:r>
              <a:rPr lang="en-US" u="sng"/>
              <a:t>delete</a:t>
            </a:r>
            <a:r>
              <a:rPr lang="en-US"/>
              <a:t> parts</a:t>
            </a:r>
          </a:p>
          <a:p>
            <a:r>
              <a:rPr lang="en-US"/>
              <a:t>B2:</a:t>
            </a:r>
          </a:p>
          <a:p>
            <a:pPr lvl="1"/>
            <a:r>
              <a:rPr lang="en-US"/>
              <a:t>If         step is check-order</a:t>
            </a:r>
          </a:p>
          <a:p>
            <a:pPr lvl="1"/>
            <a:r>
              <a:rPr lang="en-US"/>
              <a:t>Delete step is check-order</a:t>
            </a:r>
          </a:p>
          <a:p>
            <a:pPr lvl="1"/>
            <a:r>
              <a:rPr lang="en-US"/>
              <a:t>Add     step is bag-large-items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n-US"/>
              <a:t>Conflict Resolution</a:t>
            </a:r>
          </a:p>
        </p:txBody>
      </p:sp>
      <p:sp>
        <p:nvSpPr>
          <p:cNvPr id="90115" name="Rectangle 3"/>
          <p:cNvSpPr>
            <a:spLocks noGrp="1" noChangeArrowheads="1"/>
          </p:cNvSpPr>
          <p:nvPr>
            <p:ph type="body" idx="1"/>
          </p:nvPr>
        </p:nvSpPr>
        <p:spPr/>
        <p:txBody>
          <a:bodyPr/>
          <a:lstStyle/>
          <a:p>
            <a:r>
              <a:rPr lang="en-US"/>
              <a:t>B2 could prevent B1 from firing?</a:t>
            </a:r>
          </a:p>
          <a:p>
            <a:r>
              <a:rPr lang="en-US"/>
              <a:t>We need to find a way to choose one rule to fire from among many triggered rules</a:t>
            </a:r>
          </a:p>
          <a:p>
            <a:r>
              <a:rPr lang="en-US"/>
              <a:t>Bagger uses rule-ordering. B1 will fire before B2 because B</a:t>
            </a:r>
            <a:r>
              <a:rPr lang="en-US" b="1" u="sng">
                <a:solidFill>
                  <a:schemeClr val="folHlink"/>
                </a:solidFill>
              </a:rPr>
              <a:t>1</a:t>
            </a:r>
            <a:r>
              <a:rPr lang="en-US"/>
              <a:t> comes before B</a:t>
            </a:r>
            <a:r>
              <a:rPr lang="en-US" b="1" u="sng">
                <a:solidFill>
                  <a:schemeClr val="folHlink"/>
                </a:solidFill>
              </a:rPr>
              <a:t>2</a:t>
            </a:r>
          </a:p>
          <a:p>
            <a:r>
              <a:rPr lang="en-US"/>
              <a:t>There are other conflict resolution strategies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en-US"/>
              <a:t>Escape mechanism in B3</a:t>
            </a:r>
          </a:p>
        </p:txBody>
      </p:sp>
      <p:sp>
        <p:nvSpPr>
          <p:cNvPr id="91139" name="Rectangle 3"/>
          <p:cNvSpPr>
            <a:spLocks noGrp="1" noChangeArrowheads="1"/>
          </p:cNvSpPr>
          <p:nvPr>
            <p:ph type="body" idx="1"/>
          </p:nvPr>
        </p:nvSpPr>
        <p:spPr/>
        <p:txBody>
          <a:bodyPr/>
          <a:lstStyle/>
          <a:p>
            <a:r>
              <a:rPr lang="en-US"/>
              <a:t>If        step is bag-large-items</a:t>
            </a:r>
          </a:p>
          <a:p>
            <a:r>
              <a:rPr lang="en-US"/>
              <a:t>           a large item is to be bagged</a:t>
            </a:r>
          </a:p>
          <a:p>
            <a:r>
              <a:rPr lang="en-US"/>
              <a:t>           the large item is a bottle</a:t>
            </a:r>
          </a:p>
          <a:p>
            <a:r>
              <a:rPr lang="en-US"/>
              <a:t>           the current bag </a:t>
            </a:r>
            <a:r>
              <a:rPr lang="en-US" u="sng">
                <a:solidFill>
                  <a:schemeClr val="folHlink"/>
                </a:solidFill>
              </a:rPr>
              <a:t>contains&lt;6</a:t>
            </a:r>
            <a:r>
              <a:rPr lang="en-US"/>
              <a:t> large items                                                     </a:t>
            </a:r>
          </a:p>
          <a:p>
            <a:r>
              <a:rPr lang="en-US"/>
              <a:t>Delete the large item is to be bagged</a:t>
            </a:r>
          </a:p>
          <a:p>
            <a:r>
              <a:rPr lang="en-US"/>
              <a:t>Add     the large item is in the current bag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US"/>
              <a:t>Escape to Lisp</a:t>
            </a:r>
          </a:p>
        </p:txBody>
      </p:sp>
      <p:sp>
        <p:nvSpPr>
          <p:cNvPr id="92163" name="Rectangle 3"/>
          <p:cNvSpPr>
            <a:spLocks noGrp="1" noChangeArrowheads="1"/>
          </p:cNvSpPr>
          <p:nvPr>
            <p:ph type="body" idx="1"/>
          </p:nvPr>
        </p:nvSpPr>
        <p:spPr/>
        <p:txBody>
          <a:bodyPr/>
          <a:lstStyle/>
          <a:p>
            <a:r>
              <a:rPr lang="en-US"/>
              <a:t>The condition “current bag contains &lt; 6 large items” calculates something that has nothing to do with matching or binding</a:t>
            </a:r>
          </a:p>
          <a:p>
            <a:r>
              <a:rPr lang="en-US"/>
              <a:t>Most RBSs provide such an escape mechanism to a general purpose programming language</a:t>
            </a:r>
          </a:p>
          <a:p>
            <a:r>
              <a:rPr lang="en-US"/>
              <a:t>Useful when you need to do more than match</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en-US"/>
              <a:t>Bagger example</a:t>
            </a:r>
          </a:p>
        </p:txBody>
      </p:sp>
      <p:sp>
        <p:nvSpPr>
          <p:cNvPr id="93187" name="Rectangle 3"/>
          <p:cNvSpPr>
            <a:spLocks noGrp="1" noChangeArrowheads="1"/>
          </p:cNvSpPr>
          <p:nvPr>
            <p:ph type="body" idx="1"/>
          </p:nvPr>
        </p:nvSpPr>
        <p:spPr/>
        <p:txBody>
          <a:bodyPr/>
          <a:lstStyle/>
          <a:p>
            <a:r>
              <a:rPr lang="en-US"/>
              <a:t>Code on web page</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a:t>Conflict Resolution</a:t>
            </a:r>
          </a:p>
        </p:txBody>
      </p:sp>
      <p:sp>
        <p:nvSpPr>
          <p:cNvPr id="94211" name="Rectangle 3"/>
          <p:cNvSpPr>
            <a:spLocks noGrp="1" noChangeArrowheads="1"/>
          </p:cNvSpPr>
          <p:nvPr>
            <p:ph type="body" idx="1"/>
          </p:nvPr>
        </p:nvSpPr>
        <p:spPr>
          <a:xfrm>
            <a:off x="838200" y="1981200"/>
            <a:ext cx="7958138" cy="4343400"/>
          </a:xfrm>
        </p:spPr>
        <p:txBody>
          <a:bodyPr/>
          <a:lstStyle/>
          <a:p>
            <a:pPr>
              <a:lnSpc>
                <a:spcPct val="90000"/>
              </a:lnSpc>
            </a:pPr>
            <a:r>
              <a:rPr lang="en-US" sz="2800"/>
              <a:t>Rule ordering</a:t>
            </a:r>
          </a:p>
          <a:p>
            <a:pPr>
              <a:lnSpc>
                <a:spcPct val="90000"/>
              </a:lnSpc>
            </a:pPr>
            <a:r>
              <a:rPr lang="en-US" sz="2800"/>
              <a:t>Context limiting</a:t>
            </a:r>
          </a:p>
          <a:p>
            <a:pPr>
              <a:lnSpc>
                <a:spcPct val="90000"/>
              </a:lnSpc>
            </a:pPr>
            <a:r>
              <a:rPr lang="en-US" sz="2800"/>
              <a:t>Specificity ordering</a:t>
            </a:r>
          </a:p>
          <a:p>
            <a:pPr>
              <a:lnSpc>
                <a:spcPct val="90000"/>
              </a:lnSpc>
            </a:pPr>
            <a:r>
              <a:rPr lang="en-US" sz="2800"/>
              <a:t>Data ordering</a:t>
            </a:r>
          </a:p>
          <a:p>
            <a:pPr lvl="1">
              <a:lnSpc>
                <a:spcPct val="90000"/>
              </a:lnSpc>
            </a:pPr>
            <a:r>
              <a:rPr lang="en-US" sz="2400"/>
              <a:t>Prioritize assertions. Trigger rule that matches highest priority assertions</a:t>
            </a:r>
          </a:p>
          <a:p>
            <a:pPr>
              <a:lnSpc>
                <a:spcPct val="90000"/>
              </a:lnSpc>
            </a:pPr>
            <a:r>
              <a:rPr lang="en-US" sz="2800"/>
              <a:t>Size ordering</a:t>
            </a:r>
          </a:p>
          <a:p>
            <a:pPr lvl="1">
              <a:lnSpc>
                <a:spcPct val="90000"/>
              </a:lnSpc>
            </a:pPr>
            <a:r>
              <a:rPr lang="en-US" sz="2400"/>
              <a:t>Longest list of conditions</a:t>
            </a:r>
          </a:p>
          <a:p>
            <a:pPr>
              <a:lnSpc>
                <a:spcPct val="90000"/>
              </a:lnSpc>
            </a:pPr>
            <a:r>
              <a:rPr lang="en-US" sz="2800"/>
              <a:t>Recency ordering</a:t>
            </a:r>
          </a:p>
          <a:p>
            <a:pPr lvl="1">
              <a:lnSpc>
                <a:spcPct val="90000"/>
              </a:lnSpc>
            </a:pPr>
            <a:r>
              <a:rPr lang="en-US" sz="2400"/>
              <a:t>LRU</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a:t>Deduction systems</a:t>
            </a:r>
          </a:p>
        </p:txBody>
      </p:sp>
      <p:sp>
        <p:nvSpPr>
          <p:cNvPr id="57347" name="Rectangle 3"/>
          <p:cNvSpPr>
            <a:spLocks noGrp="1" noChangeArrowheads="1"/>
          </p:cNvSpPr>
          <p:nvPr>
            <p:ph type="body" idx="1"/>
          </p:nvPr>
        </p:nvSpPr>
        <p:spPr/>
        <p:txBody>
          <a:bodyPr/>
          <a:lstStyle/>
          <a:p>
            <a:r>
              <a:rPr lang="en-US"/>
              <a:t>Satisfying an assertion: When an if-pattern matches an assertion</a:t>
            </a:r>
          </a:p>
          <a:p>
            <a:r>
              <a:rPr lang="en-US"/>
              <a:t>Rule Triggering: When all if-patterns of a rule are satisfied</a:t>
            </a:r>
          </a:p>
          <a:p>
            <a:r>
              <a:rPr lang="en-US"/>
              <a:t>Rule Firing: When a triggered rule establishes a new assertion or performs an action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a:t>Zookeeper</a:t>
            </a:r>
          </a:p>
        </p:txBody>
      </p:sp>
      <p:sp>
        <p:nvSpPr>
          <p:cNvPr id="58371" name="Rectangle 3"/>
          <p:cNvSpPr>
            <a:spLocks noGrp="1" noChangeArrowheads="1"/>
          </p:cNvSpPr>
          <p:nvPr>
            <p:ph type="body" idx="1"/>
          </p:nvPr>
        </p:nvSpPr>
        <p:spPr/>
        <p:txBody>
          <a:bodyPr/>
          <a:lstStyle/>
          <a:p>
            <a:r>
              <a:rPr lang="en-US"/>
              <a:t>Identifies animals in a small zoo</a:t>
            </a:r>
          </a:p>
          <a:p>
            <a:r>
              <a:rPr lang="en-US"/>
              <a:t>Robbie the robot can perceive</a:t>
            </a:r>
          </a:p>
          <a:p>
            <a:pPr lvl="1"/>
            <a:r>
              <a:rPr lang="en-US"/>
              <a:t>Color, size, hair, gives milk, …</a:t>
            </a:r>
          </a:p>
          <a:p>
            <a:r>
              <a:rPr lang="en-US"/>
              <a:t>Can tell that an object is an animal, but cannot tell what animal it is</a:t>
            </a:r>
          </a:p>
          <a:p>
            <a:r>
              <a:rPr lang="en-US"/>
              <a:t>Would be nice to write Robbie an animal identification system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a:t>Zookeeper Designs</a:t>
            </a:r>
          </a:p>
        </p:txBody>
      </p:sp>
      <p:sp>
        <p:nvSpPr>
          <p:cNvPr id="59395" name="Rectangle 3"/>
          <p:cNvSpPr>
            <a:spLocks noGrp="1" noChangeArrowheads="1"/>
          </p:cNvSpPr>
          <p:nvPr>
            <p:ph type="body" idx="1"/>
          </p:nvPr>
        </p:nvSpPr>
        <p:spPr/>
        <p:txBody>
          <a:bodyPr/>
          <a:lstStyle/>
          <a:p>
            <a:r>
              <a:rPr lang="en-US"/>
              <a:t>One if-then rule for each animal in the zoo</a:t>
            </a:r>
          </a:p>
          <a:p>
            <a:pPr lvl="1"/>
            <a:r>
              <a:rPr lang="en-US"/>
              <a:t>Similar to the “giant table” approach to ttt</a:t>
            </a:r>
          </a:p>
          <a:p>
            <a:r>
              <a:rPr lang="en-US"/>
              <a:t>If-then rules produce intermediate assertions</a:t>
            </a:r>
          </a:p>
          <a:p>
            <a:pPr lvl="1"/>
            <a:r>
              <a:rPr lang="en-US"/>
              <a:t>Only a few antecedents each. Easier </a:t>
            </a:r>
          </a:p>
          <a:p>
            <a:pPr lvl="1"/>
            <a:r>
              <a:rPr lang="en-US"/>
              <a:t>Forward chaining through intermediate assertions to identity of animal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a:t>Rules</a:t>
            </a:r>
          </a:p>
        </p:txBody>
      </p:sp>
      <p:sp>
        <p:nvSpPr>
          <p:cNvPr id="60419" name="Rectangle 3"/>
          <p:cNvSpPr>
            <a:spLocks noGrp="1" noChangeArrowheads="1"/>
          </p:cNvSpPr>
          <p:nvPr>
            <p:ph type="body" idx="1"/>
          </p:nvPr>
        </p:nvSpPr>
        <p:spPr/>
        <p:txBody>
          <a:bodyPr/>
          <a:lstStyle/>
          <a:p>
            <a:r>
              <a:rPr lang="en-US" sz="2800"/>
              <a:t>Small zoo</a:t>
            </a:r>
          </a:p>
          <a:p>
            <a:pPr lvl="1"/>
            <a:r>
              <a:rPr lang="en-US" sz="2400"/>
              <a:t>Tiger, cheetah, giraffe, zebra, ostrich, penguin, albatross</a:t>
            </a:r>
          </a:p>
          <a:p>
            <a:pPr lvl="1"/>
            <a:r>
              <a:rPr lang="en-US" sz="2400"/>
              <a:t>Zookeeper is simpler</a:t>
            </a:r>
          </a:p>
          <a:p>
            <a:r>
              <a:rPr lang="en-US" sz="2800"/>
              <a:t>Z1:</a:t>
            </a:r>
          </a:p>
          <a:p>
            <a:pPr lvl="1"/>
            <a:r>
              <a:rPr lang="en-US" sz="2400"/>
              <a:t>If </a:t>
            </a:r>
          </a:p>
          <a:p>
            <a:pPr lvl="2"/>
            <a:r>
              <a:rPr lang="en-US" sz="2000"/>
              <a:t>?x has hair</a:t>
            </a:r>
          </a:p>
          <a:p>
            <a:pPr lvl="1"/>
            <a:r>
              <a:rPr lang="en-US" sz="2400"/>
              <a:t>Then</a:t>
            </a:r>
          </a:p>
          <a:p>
            <a:pPr lvl="2"/>
            <a:r>
              <a:rPr lang="en-US" sz="2000"/>
              <a:t>?x is a mammal</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a:t>Variables and bindings</a:t>
            </a:r>
          </a:p>
        </p:txBody>
      </p:sp>
      <p:sp>
        <p:nvSpPr>
          <p:cNvPr id="61443" name="Rectangle 3"/>
          <p:cNvSpPr>
            <a:spLocks noGrp="1" noChangeArrowheads="1"/>
          </p:cNvSpPr>
          <p:nvPr>
            <p:ph type="body" idx="1"/>
          </p:nvPr>
        </p:nvSpPr>
        <p:spPr/>
        <p:txBody>
          <a:bodyPr/>
          <a:lstStyle/>
          <a:p>
            <a:r>
              <a:rPr lang="en-US"/>
              <a:t>Antecedents and consequents contain variables (?x)</a:t>
            </a:r>
          </a:p>
          <a:p>
            <a:r>
              <a:rPr lang="en-US"/>
              <a:t>Variables acquire values during the matching process</a:t>
            </a:r>
          </a:p>
          <a:p>
            <a:endParaRPr lang="en-US"/>
          </a:p>
        </p:txBody>
      </p:sp>
    </p:spTree>
  </p:cSld>
  <p:clrMapOvr>
    <a:masterClrMapping/>
  </p:clrMapOvr>
</p:sld>
</file>

<file path=ppt/theme/theme1.xml><?xml version="1.0" encoding="utf-8"?>
<a:theme xmlns:a="http://schemas.openxmlformats.org/drawingml/2006/main" name="Straight Edge">
  <a:themeElements>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fontScheme name="Straight Edg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traight Edge 1">
        <a:dk1>
          <a:srgbClr val="008080"/>
        </a:dk1>
        <a:lt1>
          <a:srgbClr val="FFFFCC"/>
        </a:lt1>
        <a:dk2>
          <a:srgbClr val="009999"/>
        </a:dk2>
        <a:lt2>
          <a:srgbClr val="FFFF99"/>
        </a:lt2>
        <a:accent1>
          <a:srgbClr val="336699"/>
        </a:accent1>
        <a:accent2>
          <a:srgbClr val="FFFF99"/>
        </a:accent2>
        <a:accent3>
          <a:srgbClr val="AACACA"/>
        </a:accent3>
        <a:accent4>
          <a:srgbClr val="DADAAE"/>
        </a:accent4>
        <a:accent5>
          <a:srgbClr val="ADB8CA"/>
        </a:accent5>
        <a:accent6>
          <a:srgbClr val="E7E78A"/>
        </a:accent6>
        <a:hlink>
          <a:srgbClr val="FFFFCC"/>
        </a:hlink>
        <a:folHlink>
          <a:srgbClr val="DDDDDD"/>
        </a:folHlink>
      </a:clrScheme>
      <a:clrMap bg1="dk2" tx1="lt1" bg2="dk1" tx2="lt2" accent1="accent1" accent2="accent2" accent3="accent3" accent4="accent4" accent5="accent5" accent6="accent6" hlink="hlink" folHlink="folHlink"/>
    </a:extraClrScheme>
    <a:extraClrScheme>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clrMap bg1="lt1" tx1="dk1" bg2="lt2" tx2="dk2" accent1="accent1" accent2="accent2" accent3="accent3" accent4="accent4" accent5="accent5" accent6="accent6" hlink="hlink" folHlink="folHlink"/>
    </a:extraClrScheme>
    <a:extraClrScheme>
      <a:clrScheme name="Straight Edge 3">
        <a:dk1>
          <a:srgbClr val="000000"/>
        </a:dk1>
        <a:lt1>
          <a:srgbClr val="FFFFFF"/>
        </a:lt1>
        <a:dk2>
          <a:srgbClr val="000000"/>
        </a:dk2>
        <a:lt2>
          <a:srgbClr val="DDDDDD"/>
        </a:lt2>
        <a:accent1>
          <a:srgbClr val="DDDDDD"/>
        </a:accent1>
        <a:accent2>
          <a:srgbClr val="333333"/>
        </a:accent2>
        <a:accent3>
          <a:srgbClr val="FFFFFF"/>
        </a:accent3>
        <a:accent4>
          <a:srgbClr val="000000"/>
        </a:accent4>
        <a:accent5>
          <a:srgbClr val="EBEBEB"/>
        </a:accent5>
        <a:accent6>
          <a:srgbClr val="2D2D2D"/>
        </a:accent6>
        <a:hlink>
          <a:srgbClr val="808080"/>
        </a:hlink>
        <a:folHlink>
          <a:srgbClr val="808080"/>
        </a:folHlink>
      </a:clrScheme>
      <a:clrMap bg1="lt1" tx1="dk1" bg2="lt2" tx2="dk2" accent1="accent1" accent2="accent2" accent3="accent3" accent4="accent4" accent5="accent5" accent6="accent6" hlink="hlink" folHlink="folHlink"/>
    </a:extraClrScheme>
    <a:extraClrScheme>
      <a:clrScheme name="Straight Edge 4">
        <a:dk1>
          <a:srgbClr val="5F5F5F"/>
        </a:dk1>
        <a:lt1>
          <a:srgbClr val="FFFFFF"/>
        </a:lt1>
        <a:dk2>
          <a:srgbClr val="003366"/>
        </a:dk2>
        <a:lt2>
          <a:srgbClr val="FFFFFF"/>
        </a:lt2>
        <a:accent1>
          <a:srgbClr val="7E003F"/>
        </a:accent1>
        <a:accent2>
          <a:srgbClr val="DDDDDD"/>
        </a:accent2>
        <a:accent3>
          <a:srgbClr val="AAADB8"/>
        </a:accent3>
        <a:accent4>
          <a:srgbClr val="DADADA"/>
        </a:accent4>
        <a:accent5>
          <a:srgbClr val="C0AAAF"/>
        </a:accent5>
        <a:accent6>
          <a:srgbClr val="C8C8C8"/>
        </a:accent6>
        <a:hlink>
          <a:srgbClr val="969696"/>
        </a:hlink>
        <a:folHlink>
          <a:srgbClr val="DDDDDD"/>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Designs\Straight Edge.pot</Template>
  <TotalTime>472</TotalTime>
  <Words>1567</Words>
  <Application>Microsoft Office PowerPoint</Application>
  <PresentationFormat>On-screen Show (4:3)</PresentationFormat>
  <Paragraphs>265</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Straight Edge</vt:lpstr>
      <vt:lpstr>Rule Based Systems</vt:lpstr>
      <vt:lpstr>RB Deduction Systems</vt:lpstr>
      <vt:lpstr>Vocabulary/Terminology</vt:lpstr>
      <vt:lpstr>More terminology</vt:lpstr>
      <vt:lpstr>Deduction systems</vt:lpstr>
      <vt:lpstr>Zookeeper</vt:lpstr>
      <vt:lpstr>Zookeeper Designs</vt:lpstr>
      <vt:lpstr>Rules</vt:lpstr>
      <vt:lpstr>Variables and bindings</vt:lpstr>
      <vt:lpstr>Variables and bindings 2</vt:lpstr>
      <vt:lpstr>Bindings</vt:lpstr>
      <vt:lpstr>Instantiation</vt:lpstr>
      <vt:lpstr>More Zookeeper rules</vt:lpstr>
      <vt:lpstr>Zookeeper cont’d</vt:lpstr>
      <vt:lpstr>More Zookeeper rules</vt:lpstr>
      <vt:lpstr>Ungulate rules</vt:lpstr>
      <vt:lpstr>How does it work?</vt:lpstr>
      <vt:lpstr>Working Memory</vt:lpstr>
      <vt:lpstr>Rule firing sequence</vt:lpstr>
      <vt:lpstr>Zookeeper (FC)</vt:lpstr>
      <vt:lpstr>Backward Chaining</vt:lpstr>
      <vt:lpstr>Rule Chaining Backward</vt:lpstr>
      <vt:lpstr>Backward chaining code</vt:lpstr>
      <vt:lpstr>Forward or backward</vt:lpstr>
      <vt:lpstr>Backward or Forward?</vt:lpstr>
      <vt:lpstr>Forward or Backward</vt:lpstr>
      <vt:lpstr>Get all the facts</vt:lpstr>
      <vt:lpstr>Mycin</vt:lpstr>
      <vt:lpstr>Mycin</vt:lpstr>
      <vt:lpstr>PowerPoint Presentation</vt:lpstr>
      <vt:lpstr>Mycin Rule</vt:lpstr>
      <vt:lpstr>Reaction Systems</vt:lpstr>
      <vt:lpstr>Grocery bagging </vt:lpstr>
      <vt:lpstr>Four steps</vt:lpstr>
      <vt:lpstr>Working memory</vt:lpstr>
      <vt:lpstr>Bagger assertions</vt:lpstr>
      <vt:lpstr>Bagger rules</vt:lpstr>
      <vt:lpstr>B1 explanation</vt:lpstr>
      <vt:lpstr>Rule B2</vt:lpstr>
      <vt:lpstr>Reactions systems are dynamic</vt:lpstr>
      <vt:lpstr>Conflict Resolution</vt:lpstr>
      <vt:lpstr>Escape mechanism in B3</vt:lpstr>
      <vt:lpstr>Escape to Lisp</vt:lpstr>
      <vt:lpstr>Bagger example</vt:lpstr>
      <vt:lpstr>Conflict Resolution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Sushil Louis</dc:creator>
  <cp:lastModifiedBy>Sushil Louis</cp:lastModifiedBy>
  <cp:revision>150</cp:revision>
  <dcterms:created xsi:type="dcterms:W3CDTF">1601-01-01T00:00:00Z</dcterms:created>
  <dcterms:modified xsi:type="dcterms:W3CDTF">2013-12-04T23:11:28Z</dcterms:modified>
</cp:coreProperties>
</file>