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9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mailto:sushil@cse.unr.edu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199"/>
            <a:ext cx="6400800" cy="2957945"/>
          </a:xfrm>
        </p:spPr>
        <p:txBody>
          <a:bodyPr>
            <a:normAutofit/>
          </a:bodyPr>
          <a:lstStyle/>
          <a:p>
            <a:r>
              <a:rPr lang="en-US" dirty="0" smtClean="0"/>
              <a:t>CS790R Modeling and Simulation</a:t>
            </a:r>
          </a:p>
          <a:p>
            <a:r>
              <a:rPr lang="en-US" dirty="0" smtClean="0"/>
              <a:t>Fall 2013</a:t>
            </a:r>
          </a:p>
          <a:p>
            <a:r>
              <a:rPr lang="en-US" dirty="0" smtClean="0"/>
              <a:t>Will develop a clone of Starcraft2 based on </a:t>
            </a:r>
            <a:r>
              <a:rPr lang="en-US" dirty="0" err="1" smtClean="0"/>
              <a:t>OpenECSLent</a:t>
            </a:r>
            <a:r>
              <a:rPr lang="en-US" dirty="0" smtClean="0"/>
              <a:t>. </a:t>
            </a:r>
          </a:p>
          <a:p>
            <a:r>
              <a:rPr lang="en-US" dirty="0" smtClean="0"/>
              <a:t>http://www.cse.unr.edu/~sushil/openEcslent</a:t>
            </a:r>
            <a:endParaRPr lang="en-US" dirty="0"/>
          </a:p>
          <a:p>
            <a:r>
              <a:rPr lang="en-US" dirty="0" smtClean="0"/>
              <a:t>Register now</a:t>
            </a:r>
          </a:p>
          <a:p>
            <a:r>
              <a:rPr lang="en-US" dirty="0" smtClean="0"/>
              <a:t>Email: </a:t>
            </a:r>
            <a:r>
              <a:rPr lang="en-US" dirty="0" smtClean="0">
                <a:hlinkClick r:id="rId2"/>
              </a:rPr>
              <a:t>sushil@cse.unr.edu</a:t>
            </a:r>
            <a:r>
              <a:rPr lang="en-US" dirty="0" smtClean="0"/>
              <a:t> </a:t>
            </a:r>
          </a:p>
          <a:p>
            <a:r>
              <a:rPr lang="en-US" dirty="0" smtClean="0"/>
              <a:t>for more information</a:t>
            </a:r>
            <a:endParaRPr lang="en-US" dirty="0"/>
          </a:p>
        </p:txBody>
      </p:sp>
      <p:pic>
        <p:nvPicPr>
          <p:cNvPr id="1026" name="Picture 2" descr="http://www.megarom.co.za/wp-content/uploads/2011/09/starcraft-2-screenshots-announcement-20070519022028987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36" y="0"/>
            <a:ext cx="2259746" cy="1699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772400" cy="2030113"/>
          </a:xfrm>
        </p:spPr>
        <p:txBody>
          <a:bodyPr/>
          <a:lstStyle/>
          <a:p>
            <a:r>
              <a:rPr lang="en-US" sz="9600" dirty="0" err="1" smtClean="0"/>
              <a:t>WaterCRAFT</a:t>
            </a:r>
            <a:endParaRPr lang="en-US" sz="9600" dirty="0"/>
          </a:p>
        </p:txBody>
      </p:sp>
      <p:pic>
        <p:nvPicPr>
          <p:cNvPr id="6" name="Picture 5" descr="thickOutlineSwarm1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349298" y="5180482"/>
            <a:ext cx="2794702" cy="1677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691523"/>
      </p:ext>
    </p:extLst>
  </p:cSld>
  <p:clrMapOvr>
    <a:masterClrMapping/>
  </p:clrMapOvr>
</p:sld>
</file>

<file path=ppt/theme/theme1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11</TotalTime>
  <Words>30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Horizon</vt:lpstr>
      <vt:lpstr>WaterCRAFT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StarcrafT</dc:title>
  <dc:creator>Sushil Louis</dc:creator>
  <cp:lastModifiedBy>Sushil Louis</cp:lastModifiedBy>
  <cp:revision>4</cp:revision>
  <dcterms:created xsi:type="dcterms:W3CDTF">2006-08-16T00:00:00Z</dcterms:created>
  <dcterms:modified xsi:type="dcterms:W3CDTF">2013-04-01T21:27:54Z</dcterms:modified>
</cp:coreProperties>
</file>